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  <p:sldMasterId id="2147483691" r:id="rId5"/>
    <p:sldMasterId id="2147483692" r:id="rId6"/>
    <p:sldMasterId id="214748369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</p:sldIdLst>
  <p:sldSz cy="5143500" cx="9144000"/>
  <p:notesSz cx="6858000" cy="9144000"/>
  <p:embeddedFontLst>
    <p:embeddedFont>
      <p:font typeface="League Spartan"/>
      <p:regular r:id="rId32"/>
      <p:bold r:id="rId33"/>
    </p:embeddedFont>
    <p:embeddedFont>
      <p:font typeface="Garamond"/>
      <p:regular r:id="rId34"/>
      <p:bold r:id="rId35"/>
      <p:italic r:id="rId36"/>
      <p:boldItalic r:id="rId37"/>
    </p:embeddedFont>
    <p:embeddedFont>
      <p:font typeface="Constantia"/>
      <p:regular r:id="rId38"/>
      <p:bold r:id="rId39"/>
      <p:italic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League Spartan SemiBold"/>
      <p:regular r:id="rId46"/>
      <p:bold r:id="rId47"/>
    </p:embeddedFont>
    <p:embeddedFont>
      <p:font typeface="Candara"/>
      <p:regular r:id="rId48"/>
      <p:bold r:id="rId49"/>
      <p:italic r:id="rId50"/>
      <p:boldItalic r:id="rId51"/>
    </p:embeddedFont>
    <p:embeddedFont>
      <p:font typeface="Lexend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nstantia-italic.fntdata"/><Relationship Id="rId42" Type="http://schemas.openxmlformats.org/officeDocument/2006/relationships/font" Target="fonts/Montserrat-regular.fntdata"/><Relationship Id="rId41" Type="http://schemas.openxmlformats.org/officeDocument/2006/relationships/font" Target="fonts/Constantia-boldItalic.fntdata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LeagueSpartanSemiBold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Candara-regular.fntdata"/><Relationship Id="rId47" Type="http://schemas.openxmlformats.org/officeDocument/2006/relationships/font" Target="fonts/LeagueSpartanSemiBold-bold.fntdata"/><Relationship Id="rId49" Type="http://schemas.openxmlformats.org/officeDocument/2006/relationships/font" Target="fonts/Candara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font" Target="fonts/LeagueSpartan-bold.fntdata"/><Relationship Id="rId32" Type="http://schemas.openxmlformats.org/officeDocument/2006/relationships/font" Target="fonts/LeagueSpartan-regular.fntdata"/><Relationship Id="rId35" Type="http://schemas.openxmlformats.org/officeDocument/2006/relationships/font" Target="fonts/Garamond-bold.fntdata"/><Relationship Id="rId34" Type="http://schemas.openxmlformats.org/officeDocument/2006/relationships/font" Target="fonts/Garamond-regular.fntdata"/><Relationship Id="rId37" Type="http://schemas.openxmlformats.org/officeDocument/2006/relationships/font" Target="fonts/Garamond-boldItalic.fntdata"/><Relationship Id="rId36" Type="http://schemas.openxmlformats.org/officeDocument/2006/relationships/font" Target="fonts/Garamond-italic.fntdata"/><Relationship Id="rId39" Type="http://schemas.openxmlformats.org/officeDocument/2006/relationships/font" Target="fonts/Constantia-bold.fntdata"/><Relationship Id="rId38" Type="http://schemas.openxmlformats.org/officeDocument/2006/relationships/font" Target="fonts/Constantia-regular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Candara-boldItalic.fntdata"/><Relationship Id="rId50" Type="http://schemas.openxmlformats.org/officeDocument/2006/relationships/font" Target="fonts/Candara-italic.fntdata"/><Relationship Id="rId53" Type="http://schemas.openxmlformats.org/officeDocument/2006/relationships/font" Target="fonts/Lexend-bold.fntdata"/><Relationship Id="rId52" Type="http://schemas.openxmlformats.org/officeDocument/2006/relationships/font" Target="fonts/Lexend-regular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a8548be9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1a8548be9b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a8548be9b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1a8548be9b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a8548be9b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1a8548be9b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1a8548be9b_0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1a8548be9b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a8548be9b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1a8548be9b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1a8548be9b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1a8548be9b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a8548be9b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1a8548be9b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a8548be9b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1a8548be9b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1a8548be9b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1a8548be9b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a8548be9b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Microbio → Jake → segue to alumni connections</a:t>
            </a:r>
            <a:endParaRPr/>
          </a:p>
        </p:txBody>
      </p:sp>
      <p:sp>
        <p:nvSpPr>
          <p:cNvPr id="434" name="Google Shape;434;g31a8548be9b_0_9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1a8548be9b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1a8548be9b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1a8548be9b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1a8548be9b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a8548be9b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1a8548be9b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1a8548be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1a8548be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1a8548be9b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1a8548be9b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a8548be9b_0_341:notes"/>
          <p:cNvSpPr txBox="1"/>
          <p:nvPr>
            <p:ph idx="1" type="body"/>
          </p:nvPr>
        </p:nvSpPr>
        <p:spPr>
          <a:xfrm>
            <a:off x="685800" y="440125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1a8548be9b_0_341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a8548be9b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a8548be9b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a8548be9b_0_587:notes"/>
          <p:cNvSpPr txBox="1"/>
          <p:nvPr>
            <p:ph idx="1" type="body"/>
          </p:nvPr>
        </p:nvSpPr>
        <p:spPr>
          <a:xfrm>
            <a:off x="685800" y="440125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1a8548be9b_0_587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1a8548be9b_0_660:notes"/>
          <p:cNvSpPr txBox="1"/>
          <p:nvPr>
            <p:ph idx="1" type="body"/>
          </p:nvPr>
        </p:nvSpPr>
        <p:spPr>
          <a:xfrm>
            <a:off x="685800" y="440125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1a8548be9b_0_660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a8548be9b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1a8548be9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1a8548be9b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1a8548be9b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1a8548be9b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1a8548be9b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50137" y="-46137"/>
            <a:ext cx="9281160" cy="5273040"/>
          </a:xfrm>
          <a:custGeom>
            <a:rect b="b" l="l" r="r" t="t"/>
            <a:pathLst>
              <a:path extrusionOk="0"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1302500" y="3167750"/>
            <a:ext cx="55779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aramond"/>
              <a:buNone/>
              <a:defRPr b="1" sz="20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1371413" y="2690713"/>
            <a:ext cx="5509200" cy="556800"/>
          </a:xfrm>
          <a:prstGeom prst="rect">
            <a:avLst/>
          </a:prstGeom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League Spartan"/>
              <a:buNone/>
              <a:defRPr b="1" sz="3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54" name="Google Shape;54;p13"/>
          <p:cNvSpPr/>
          <p:nvPr/>
        </p:nvSpPr>
        <p:spPr>
          <a:xfrm>
            <a:off x="483234" y="4532985"/>
            <a:ext cx="3204304" cy="556748"/>
          </a:xfrm>
          <a:custGeom>
            <a:rect b="b" l="l" r="r" t="t"/>
            <a:pathLst>
              <a:path extrusionOk="0" h="1113496" w="6408607">
                <a:moveTo>
                  <a:pt x="0" y="0"/>
                </a:moveTo>
                <a:lnTo>
                  <a:pt x="6408607" y="0"/>
                </a:lnTo>
                <a:lnTo>
                  <a:pt x="6408607" y="1113496"/>
                </a:lnTo>
                <a:lnTo>
                  <a:pt x="0" y="1113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1000"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55" name="Google Shape;55;p13"/>
          <p:cNvCxnSpPr/>
          <p:nvPr/>
        </p:nvCxnSpPr>
        <p:spPr>
          <a:xfrm>
            <a:off x="1371406" y="2630875"/>
            <a:ext cx="5509200" cy="0"/>
          </a:xfrm>
          <a:prstGeom prst="straightConnector1">
            <a:avLst/>
          </a:prstGeom>
          <a:noFill/>
          <a:ln cap="flat" cmpd="sng" w="57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3"/>
          <p:cNvSpPr/>
          <p:nvPr/>
        </p:nvSpPr>
        <p:spPr>
          <a:xfrm>
            <a:off x="7119722" y="4786824"/>
            <a:ext cx="1693658" cy="229673"/>
          </a:xfrm>
          <a:custGeom>
            <a:rect b="b" l="l" r="r" t="t"/>
            <a:pathLst>
              <a:path extrusionOk="0" h="701292" w="5211256">
                <a:moveTo>
                  <a:pt x="0" y="0"/>
                </a:moveTo>
                <a:lnTo>
                  <a:pt x="5211256" y="0"/>
                </a:lnTo>
                <a:lnTo>
                  <a:pt x="5211256" y="701292"/>
                </a:lnTo>
                <a:lnTo>
                  <a:pt x="0" y="7012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7189" r="-5559" t="-455432"/>
            </a:stretch>
          </a:blipFill>
          <a:ln>
            <a:noFill/>
          </a:ln>
        </p:spPr>
      </p:sp>
      <p:sp>
        <p:nvSpPr>
          <p:cNvPr id="57" name="Google Shape;57;p13"/>
          <p:cNvSpPr/>
          <p:nvPr/>
        </p:nvSpPr>
        <p:spPr>
          <a:xfrm>
            <a:off x="6866603" y="744896"/>
            <a:ext cx="1797866" cy="1797866"/>
          </a:xfrm>
          <a:custGeom>
            <a:rect b="b" l="l" r="r" t="t"/>
            <a:pathLst>
              <a:path extrusionOk="0" h="4794309" w="4794309">
                <a:moveTo>
                  <a:pt x="0" y="0"/>
                </a:moveTo>
                <a:lnTo>
                  <a:pt x="4794310" y="0"/>
                </a:lnTo>
                <a:lnTo>
                  <a:pt x="4794310" y="4794309"/>
                </a:lnTo>
                <a:lnTo>
                  <a:pt x="0" y="4794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" name="Google Shape;58;p13"/>
          <p:cNvSpPr txBox="1"/>
          <p:nvPr/>
        </p:nvSpPr>
        <p:spPr>
          <a:xfrm>
            <a:off x="1302499" y="687638"/>
            <a:ext cx="5577900" cy="1385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6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9000" u="none" cap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COLUMBIA</a:t>
            </a:r>
            <a:endParaRPr b="1" sz="90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371236" y="1696163"/>
            <a:ext cx="5509200" cy="84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6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5500" u="none" cap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SPACE INITIATIVE</a:t>
            </a:r>
            <a:endParaRPr b="1" sz="5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8629650" y="4591737"/>
            <a:ext cx="519299" cy="542775"/>
          </a:xfrm>
          <a:custGeom>
            <a:rect b="b" l="l" r="r" t="t"/>
            <a:pathLst>
              <a:path extrusionOk="0" h="1085550" w="1038598">
                <a:moveTo>
                  <a:pt x="0" y="0"/>
                </a:moveTo>
                <a:lnTo>
                  <a:pt x="1038598" y="0"/>
                </a:lnTo>
                <a:lnTo>
                  <a:pt x="1038598" y="1085549"/>
                </a:lnTo>
                <a:lnTo>
                  <a:pt x="0" y="10855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7159" l="-89367" r="-91768" t="-24298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2872244" y="496903"/>
            <a:ext cx="3399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3200">
                <a:solidFill>
                  <a:srgbClr val="EBEEF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950618" y="1539458"/>
            <a:ext cx="7242900" cy="25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600">
                <a:solidFill>
                  <a:srgbClr val="36418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658368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sz="9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36418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2467546" y="0"/>
            <a:ext cx="6676708" cy="5143500"/>
          </a:xfrm>
          <a:custGeom>
            <a:rect b="b" l="l" r="r" t="t"/>
            <a:pathLst>
              <a:path extrusionOk="0" h="10287000" w="13353415">
                <a:moveTo>
                  <a:pt x="13352907" y="10287000"/>
                </a:moveTo>
                <a:lnTo>
                  <a:pt x="1981623" y="10287000"/>
                </a:lnTo>
                <a:lnTo>
                  <a:pt x="0" y="0"/>
                </a:lnTo>
                <a:lnTo>
                  <a:pt x="13352907" y="0"/>
                </a:lnTo>
                <a:lnTo>
                  <a:pt x="13352907" y="10287000"/>
                </a:lnTo>
                <a:close/>
              </a:path>
            </a:pathLst>
          </a:custGeom>
          <a:solidFill>
            <a:srgbClr val="EBEE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2872244" y="496903"/>
            <a:ext cx="3399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3200">
                <a:solidFill>
                  <a:srgbClr val="EBEEF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658368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EBEE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4076355" y="0"/>
            <a:ext cx="5067935" cy="5143500"/>
          </a:xfrm>
          <a:custGeom>
            <a:rect b="b" l="l" r="r" t="t"/>
            <a:pathLst>
              <a:path extrusionOk="0" h="10287000" w="10135869">
                <a:moveTo>
                  <a:pt x="10135289" y="10287000"/>
                </a:moveTo>
                <a:lnTo>
                  <a:pt x="1981624" y="10287000"/>
                </a:lnTo>
                <a:lnTo>
                  <a:pt x="0" y="0"/>
                </a:lnTo>
                <a:lnTo>
                  <a:pt x="10135289" y="0"/>
                </a:lnTo>
                <a:lnTo>
                  <a:pt x="10135289" y="10287000"/>
                </a:lnTo>
                <a:close/>
              </a:path>
            </a:pathLst>
          </a:custGeom>
          <a:solidFill>
            <a:srgbClr val="36418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1243331" y="874342"/>
            <a:ext cx="1566900" cy="1566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7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658368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2493338" y="2023452"/>
            <a:ext cx="4157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2800">
                <a:solidFill>
                  <a:srgbClr val="36418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658368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2872244" y="496903"/>
            <a:ext cx="3399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3200">
                <a:solidFill>
                  <a:srgbClr val="EBEEF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658368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" name="Google Shape;118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" name="Google Shape;125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6" name="Google Shape;12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9" name="Google Shape;12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3" name="Google Shape;133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4" name="Google Shape;134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5" name="Google Shape;13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8" name="Google Shape;13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1" name="Google Shape;141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2" name="Google Shape;14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36418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2"/>
          <p:cNvSpPr/>
          <p:nvPr/>
        </p:nvSpPr>
        <p:spPr>
          <a:xfrm>
            <a:off x="2467546" y="0"/>
            <a:ext cx="6676708" cy="5143500"/>
          </a:xfrm>
          <a:custGeom>
            <a:rect b="b" l="l" r="r" t="t"/>
            <a:pathLst>
              <a:path extrusionOk="0" h="10287000" w="13353415">
                <a:moveTo>
                  <a:pt x="13352907" y="10287000"/>
                </a:moveTo>
                <a:lnTo>
                  <a:pt x="1981623" y="10287000"/>
                </a:lnTo>
                <a:lnTo>
                  <a:pt x="0" y="0"/>
                </a:lnTo>
                <a:lnTo>
                  <a:pt x="13352907" y="0"/>
                </a:lnTo>
                <a:lnTo>
                  <a:pt x="13352907" y="10287000"/>
                </a:lnTo>
                <a:close/>
              </a:path>
            </a:pathLst>
          </a:custGeom>
          <a:solidFill>
            <a:srgbClr val="EBEE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2"/>
          <p:cNvSpPr txBox="1"/>
          <p:nvPr>
            <p:ph type="title"/>
          </p:nvPr>
        </p:nvSpPr>
        <p:spPr>
          <a:xfrm>
            <a:off x="2872244" y="496903"/>
            <a:ext cx="3399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200">
                <a:solidFill>
                  <a:srgbClr val="EBEEF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32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2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2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52" name="Google Shape;152;p32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53" name="Google Shape;153;p32"/>
          <p:cNvSpPr txBox="1"/>
          <p:nvPr>
            <p:ph idx="12" type="sldNum"/>
          </p:nvPr>
        </p:nvSpPr>
        <p:spPr>
          <a:xfrm>
            <a:off x="658368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1" showMasterSp="0" type="obj">
  <p:cSld name="OBJECT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36418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3"/>
          <p:cNvSpPr/>
          <p:nvPr/>
        </p:nvSpPr>
        <p:spPr>
          <a:xfrm>
            <a:off x="2467546" y="0"/>
            <a:ext cx="6676708" cy="5143500"/>
          </a:xfrm>
          <a:custGeom>
            <a:rect b="b" l="l" r="r" t="t"/>
            <a:pathLst>
              <a:path extrusionOk="0" h="10287000" w="13353415">
                <a:moveTo>
                  <a:pt x="13352907" y="10287000"/>
                </a:moveTo>
                <a:lnTo>
                  <a:pt x="1981623" y="10287000"/>
                </a:lnTo>
                <a:lnTo>
                  <a:pt x="0" y="0"/>
                </a:lnTo>
                <a:lnTo>
                  <a:pt x="13352907" y="0"/>
                </a:lnTo>
                <a:lnTo>
                  <a:pt x="13352907" y="10287000"/>
                </a:lnTo>
                <a:close/>
              </a:path>
            </a:pathLst>
          </a:custGeom>
          <a:solidFill>
            <a:srgbClr val="EBEE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3"/>
          <p:cNvSpPr txBox="1"/>
          <p:nvPr>
            <p:ph type="title"/>
          </p:nvPr>
        </p:nvSpPr>
        <p:spPr>
          <a:xfrm>
            <a:off x="2872244" y="496903"/>
            <a:ext cx="3399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200">
                <a:solidFill>
                  <a:srgbClr val="EBEEF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3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3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61" name="Google Shape;161;p33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62" name="Google Shape;162;p33"/>
          <p:cNvSpPr txBox="1"/>
          <p:nvPr>
            <p:ph idx="12" type="sldNum"/>
          </p:nvPr>
        </p:nvSpPr>
        <p:spPr>
          <a:xfrm>
            <a:off x="658368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1" name="Google Shape;171;p3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2" name="Google Shape;172;p3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5" name="Google Shape;175;p36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6" name="Google Shape;176;p3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7" name="Google Shape;177;p3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8" name="Google Shape;178;p3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1" name="Google Shape;181;p37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82" name="Google Shape;182;p3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3" name="Google Shape;183;p3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4" name="Google Shape;184;p3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7" name="Google Shape;187;p38"/>
          <p:cNvSpPr txBox="1"/>
          <p:nvPr>
            <p:ph idx="1" type="body"/>
          </p:nvPr>
        </p:nvSpPr>
        <p:spPr>
          <a:xfrm>
            <a:off x="361156" y="1453357"/>
            <a:ext cx="3886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8" name="Google Shape;188;p3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9" name="Google Shape;189;p3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0" name="Google Shape;190;p3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3" name="Google Shape;193;p39"/>
          <p:cNvSpPr txBox="1"/>
          <p:nvPr>
            <p:ph idx="1" type="body"/>
          </p:nvPr>
        </p:nvSpPr>
        <p:spPr>
          <a:xfrm>
            <a:off x="228600" y="800100"/>
            <a:ext cx="2019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194" name="Google Shape;194;p39"/>
          <p:cNvSpPr txBox="1"/>
          <p:nvPr>
            <p:ph idx="2" type="body"/>
          </p:nvPr>
        </p:nvSpPr>
        <p:spPr>
          <a:xfrm>
            <a:off x="2324100" y="800100"/>
            <a:ext cx="2019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195" name="Google Shape;195;p3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6" name="Google Shape;196;p3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7" name="Google Shape;197;p3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0" name="Google Shape;200;p40"/>
          <p:cNvSpPr txBox="1"/>
          <p:nvPr>
            <p:ph idx="1" type="body"/>
          </p:nvPr>
        </p:nvSpPr>
        <p:spPr>
          <a:xfrm>
            <a:off x="228600" y="767556"/>
            <a:ext cx="2020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201" name="Google Shape;201;p40"/>
          <p:cNvSpPr txBox="1"/>
          <p:nvPr>
            <p:ph idx="2" type="body"/>
          </p:nvPr>
        </p:nvSpPr>
        <p:spPr>
          <a:xfrm>
            <a:off x="228600" y="1087438"/>
            <a:ext cx="20202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202" name="Google Shape;202;p40"/>
          <p:cNvSpPr txBox="1"/>
          <p:nvPr>
            <p:ph idx="3" type="body"/>
          </p:nvPr>
        </p:nvSpPr>
        <p:spPr>
          <a:xfrm>
            <a:off x="2322513" y="767556"/>
            <a:ext cx="2021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203" name="Google Shape;203;p40"/>
          <p:cNvSpPr txBox="1"/>
          <p:nvPr>
            <p:ph idx="4" type="body"/>
          </p:nvPr>
        </p:nvSpPr>
        <p:spPr>
          <a:xfrm>
            <a:off x="2322513" y="1087438"/>
            <a:ext cx="20211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204" name="Google Shape;204;p4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5" name="Google Shape;205;p4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6" name="Google Shape;206;p4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9" name="Google Shape;209;p4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0" name="Google Shape;210;p4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1" name="Google Shape;211;p4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2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4" name="Google Shape;214;p42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215" name="Google Shape;215;p42"/>
          <p:cNvSpPr txBox="1"/>
          <p:nvPr>
            <p:ph idx="2" type="body"/>
          </p:nvPr>
        </p:nvSpPr>
        <p:spPr>
          <a:xfrm>
            <a:off x="228600" y="717550"/>
            <a:ext cx="15042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216" name="Google Shape;216;p4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7" name="Google Shape;217;p4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8" name="Google Shape;218;p4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21" name="Google Shape;221;p43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3"/>
          <p:cNvSpPr txBox="1"/>
          <p:nvPr>
            <p:ph idx="1" type="body"/>
          </p:nvPr>
        </p:nvSpPr>
        <p:spPr>
          <a:xfrm>
            <a:off x="896144" y="2683669"/>
            <a:ext cx="27432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223" name="Google Shape;223;p4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24" name="Google Shape;224;p4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25" name="Google Shape;225;p4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28" name="Google Shape;228;p44"/>
          <p:cNvSpPr txBox="1"/>
          <p:nvPr>
            <p:ph idx="1" type="body"/>
          </p:nvPr>
        </p:nvSpPr>
        <p:spPr>
          <a:xfrm rot="5400000">
            <a:off x="1154400" y="-125700"/>
            <a:ext cx="2263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29" name="Google Shape;229;p4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0" name="Google Shape;230;p4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1" name="Google Shape;231;p4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5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4" name="Google Shape;234;p45"/>
          <p:cNvSpPr txBox="1"/>
          <p:nvPr>
            <p:ph idx="1" type="body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35" name="Google Shape;235;p4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6" name="Google Shape;236;p4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7" name="Google Shape;237;p4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40" name="Google Shape;24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indent="-317500" lvl="1" marL="914400">
              <a:spcBef>
                <a:spcPts val="300"/>
              </a:spcBef>
              <a:spcAft>
                <a:spcPts val="0"/>
              </a:spcAft>
              <a:buSzPts val="1400"/>
              <a:buChar char="–"/>
              <a:defRPr/>
            </a:lvl2pPr>
            <a:lvl3pPr indent="-304800" lvl="2" marL="1371600"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3pPr>
            <a:lvl4pPr indent="-292100" lvl="3" marL="1828800">
              <a:spcBef>
                <a:spcPts val="200"/>
              </a:spcBef>
              <a:spcAft>
                <a:spcPts val="0"/>
              </a:spcAft>
              <a:buSzPts val="1000"/>
              <a:buChar char="–"/>
              <a:defRPr/>
            </a:lvl4pPr>
            <a:lvl5pPr indent="-292100" lvl="4" marL="2286000">
              <a:spcBef>
                <a:spcPts val="200"/>
              </a:spcBef>
              <a:spcAft>
                <a:spcPts val="0"/>
              </a:spcAft>
              <a:buSzPts val="1000"/>
              <a:buChar char="»"/>
              <a:defRPr/>
            </a:lvl5pPr>
            <a:lvl6pPr indent="-292100" lvl="5" marL="2743200">
              <a:spcBef>
                <a:spcPts val="200"/>
              </a:spcBef>
              <a:spcAft>
                <a:spcPts val="0"/>
              </a:spcAft>
              <a:buSzPts val="1000"/>
              <a:buChar char="•"/>
              <a:defRPr/>
            </a:lvl6pPr>
            <a:lvl7pPr indent="-292100" lvl="6" marL="3200400">
              <a:spcBef>
                <a:spcPts val="200"/>
              </a:spcBef>
              <a:spcAft>
                <a:spcPts val="0"/>
              </a:spcAft>
              <a:buSzPts val="1000"/>
              <a:buChar char="•"/>
              <a:defRPr/>
            </a:lvl7pPr>
            <a:lvl8pPr indent="-292100" lvl="7" marL="3657600">
              <a:spcBef>
                <a:spcPts val="200"/>
              </a:spcBef>
              <a:spcAft>
                <a:spcPts val="0"/>
              </a:spcAft>
              <a:buSzPts val="1000"/>
              <a:buChar char="•"/>
              <a:defRPr/>
            </a:lvl8pPr>
            <a:lvl9pPr indent="-292100" lvl="8" marL="4114800">
              <a:spcBef>
                <a:spcPts val="20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241" name="Google Shape;24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2872244" y="496903"/>
            <a:ext cx="3399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3200" u="none" cap="none" strike="noStrike">
                <a:solidFill>
                  <a:srgbClr val="EBEEF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950618" y="1539458"/>
            <a:ext cx="7242900" cy="25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600" u="none" cap="none" strike="noStrike">
                <a:solidFill>
                  <a:srgbClr val="36418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658368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165" name="Google Shape;165;p34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3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3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Relationship Id="rId4" Type="http://schemas.openxmlformats.org/officeDocument/2006/relationships/image" Target="../media/image64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jpg"/><Relationship Id="rId10" Type="http://schemas.openxmlformats.org/officeDocument/2006/relationships/image" Target="../media/image53.jpg"/><Relationship Id="rId13" Type="http://schemas.openxmlformats.org/officeDocument/2006/relationships/image" Target="../media/image62.jpg"/><Relationship Id="rId12" Type="http://schemas.openxmlformats.org/officeDocument/2006/relationships/image" Target="../media/image60.jp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jpg"/><Relationship Id="rId4" Type="http://schemas.openxmlformats.org/officeDocument/2006/relationships/image" Target="../media/image40.jpg"/><Relationship Id="rId9" Type="http://schemas.openxmlformats.org/officeDocument/2006/relationships/image" Target="../media/image59.jpg"/><Relationship Id="rId14" Type="http://schemas.openxmlformats.org/officeDocument/2006/relationships/image" Target="../media/image63.jpg"/><Relationship Id="rId5" Type="http://schemas.openxmlformats.org/officeDocument/2006/relationships/image" Target="../media/image45.jpg"/><Relationship Id="rId6" Type="http://schemas.openxmlformats.org/officeDocument/2006/relationships/image" Target="../media/image49.jpg"/><Relationship Id="rId7" Type="http://schemas.openxmlformats.org/officeDocument/2006/relationships/image" Target="../media/image54.jpg"/><Relationship Id="rId8" Type="http://schemas.openxmlformats.org/officeDocument/2006/relationships/image" Target="../media/image4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jpg"/><Relationship Id="rId4" Type="http://schemas.openxmlformats.org/officeDocument/2006/relationships/image" Target="../media/image6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8.png"/><Relationship Id="rId4" Type="http://schemas.openxmlformats.org/officeDocument/2006/relationships/image" Target="../media/image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3.png"/><Relationship Id="rId11" Type="http://schemas.openxmlformats.org/officeDocument/2006/relationships/image" Target="../media/image24.png"/><Relationship Id="rId10" Type="http://schemas.openxmlformats.org/officeDocument/2006/relationships/image" Target="../media/image44.png"/><Relationship Id="rId21" Type="http://schemas.openxmlformats.org/officeDocument/2006/relationships/image" Target="../media/image36.png"/><Relationship Id="rId13" Type="http://schemas.openxmlformats.org/officeDocument/2006/relationships/image" Target="../media/image20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5" Type="http://schemas.openxmlformats.org/officeDocument/2006/relationships/image" Target="../media/image22.png"/><Relationship Id="rId14" Type="http://schemas.openxmlformats.org/officeDocument/2006/relationships/image" Target="../media/image21.png"/><Relationship Id="rId17" Type="http://schemas.openxmlformats.org/officeDocument/2006/relationships/image" Target="../media/image28.png"/><Relationship Id="rId16" Type="http://schemas.openxmlformats.org/officeDocument/2006/relationships/image" Target="../media/image30.png"/><Relationship Id="rId5" Type="http://schemas.openxmlformats.org/officeDocument/2006/relationships/image" Target="../media/image7.png"/><Relationship Id="rId19" Type="http://schemas.openxmlformats.org/officeDocument/2006/relationships/image" Target="../media/image26.png"/><Relationship Id="rId6" Type="http://schemas.openxmlformats.org/officeDocument/2006/relationships/image" Target="../media/image12.png"/><Relationship Id="rId18" Type="http://schemas.openxmlformats.org/officeDocument/2006/relationships/image" Target="../media/image27.png"/><Relationship Id="rId7" Type="http://schemas.openxmlformats.org/officeDocument/2006/relationships/image" Target="../media/image5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Relationship Id="rId7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gEv6HLHYhWo" TargetMode="External"/><Relationship Id="rId4" Type="http://schemas.openxmlformats.org/officeDocument/2006/relationships/image" Target="../media/image3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YY9mwodXNQA" TargetMode="External"/><Relationship Id="rId4" Type="http://schemas.openxmlformats.org/officeDocument/2006/relationships/image" Target="../media/image3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7"/>
          <p:cNvSpPr/>
          <p:nvPr/>
        </p:nvSpPr>
        <p:spPr>
          <a:xfrm>
            <a:off x="0" y="-476250"/>
            <a:ext cx="10287000" cy="6096000"/>
          </a:xfrm>
          <a:custGeom>
            <a:rect b="b" l="l" r="r" t="t"/>
            <a:pathLst>
              <a:path extrusionOk="0"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47" name="Google Shape;247;p47"/>
          <p:cNvGrpSpPr/>
          <p:nvPr/>
        </p:nvGrpSpPr>
        <p:grpSpPr>
          <a:xfrm>
            <a:off x="1133625" y="1012809"/>
            <a:ext cx="7247675" cy="1855128"/>
            <a:chOff x="2286826" y="2279843"/>
            <a:chExt cx="14495349" cy="3710256"/>
          </a:xfrm>
        </p:grpSpPr>
        <p:sp>
          <p:nvSpPr>
            <p:cNvPr id="248" name="Google Shape;248;p47"/>
            <p:cNvSpPr/>
            <p:nvPr/>
          </p:nvSpPr>
          <p:spPr>
            <a:xfrm>
              <a:off x="13186444" y="2394367"/>
              <a:ext cx="3595732" cy="3595732"/>
            </a:xfrm>
            <a:custGeom>
              <a:rect b="b" l="l" r="r" t="t"/>
              <a:pathLst>
                <a:path extrusionOk="0" h="4794309" w="4794309">
                  <a:moveTo>
                    <a:pt x="0" y="0"/>
                  </a:moveTo>
                  <a:lnTo>
                    <a:pt x="4794310" y="0"/>
                  </a:lnTo>
                  <a:lnTo>
                    <a:pt x="4794310" y="4794309"/>
                  </a:lnTo>
                  <a:lnTo>
                    <a:pt x="0" y="47943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49" name="Google Shape;249;p47"/>
            <p:cNvSpPr txBox="1"/>
            <p:nvPr/>
          </p:nvSpPr>
          <p:spPr>
            <a:xfrm>
              <a:off x="2286826" y="2279843"/>
              <a:ext cx="13473300" cy="2062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14300">
                <a:srgbClr val="000000">
                  <a:alpha val="50000"/>
                </a:srgb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06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670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From Research</a:t>
              </a:r>
              <a:endParaRPr b="1" sz="67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50" name="Google Shape;250;p47"/>
            <p:cNvSpPr txBox="1"/>
            <p:nvPr/>
          </p:nvSpPr>
          <p:spPr>
            <a:xfrm>
              <a:off x="2424301" y="4296890"/>
              <a:ext cx="14201400" cy="16932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14300">
                <a:srgbClr val="000000">
                  <a:alpha val="50000"/>
                </a:srgb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06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550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      To Researcher</a:t>
              </a:r>
              <a:endParaRPr b="1" sz="55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251" name="Google Shape;251;p47"/>
          <p:cNvSpPr txBox="1"/>
          <p:nvPr/>
        </p:nvSpPr>
        <p:spPr>
          <a:xfrm>
            <a:off x="1278813" y="3030087"/>
            <a:ext cx="7036500" cy="126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952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League Spartan SemiBold"/>
                <a:ea typeface="League Spartan SemiBold"/>
                <a:cs typeface="League Spartan SemiBold"/>
                <a:sym typeface="League Spartan SemiBold"/>
              </a:rPr>
              <a:t>How Collaboration Forms </a:t>
            </a:r>
            <a:endParaRPr sz="4000">
              <a:solidFill>
                <a:srgbClr val="FFFFFF"/>
              </a:solidFill>
              <a:latin typeface="League Spartan SemiBold"/>
              <a:ea typeface="League Spartan SemiBold"/>
              <a:cs typeface="League Spartan SemiBold"/>
              <a:sym typeface="League Spartan SemiBold"/>
            </a:endParaRPr>
          </a:p>
          <a:p>
            <a:pPr indent="0" lvl="0" marL="0" marR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League Spartan SemiBold"/>
                <a:ea typeface="League Spartan SemiBold"/>
                <a:cs typeface="League Spartan SemiBold"/>
                <a:sym typeface="League Spartan SemiBold"/>
              </a:rPr>
              <a:t>a Scientific Mind</a:t>
            </a:r>
            <a:endParaRPr sz="4000">
              <a:latin typeface="League Spartan SemiBold"/>
              <a:ea typeface="League Spartan SemiBold"/>
              <a:cs typeface="League Spartan SemiBold"/>
              <a:sym typeface="League Spartan SemiBold"/>
            </a:endParaRPr>
          </a:p>
        </p:txBody>
      </p:sp>
      <p:sp>
        <p:nvSpPr>
          <p:cNvPr id="252" name="Google Shape;252;p47"/>
          <p:cNvSpPr txBox="1"/>
          <p:nvPr/>
        </p:nvSpPr>
        <p:spPr>
          <a:xfrm>
            <a:off x="1230557" y="4510769"/>
            <a:ext cx="66744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December</a:t>
            </a:r>
            <a:r>
              <a:rPr lang="en-GB" sz="30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 1st, 2024</a:t>
            </a:r>
            <a:endParaRPr sz="700"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50" y="789876"/>
            <a:ext cx="8930700" cy="35637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4263"/>
            <a:ext cx="8839204" cy="4574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29" y="0"/>
            <a:ext cx="79641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3" cy="514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900" y="152400"/>
            <a:ext cx="481819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2"/>
          <p:cNvSpPr/>
          <p:nvPr/>
        </p:nvSpPr>
        <p:spPr>
          <a:xfrm>
            <a:off x="3507575" y="474550"/>
            <a:ext cx="3018900" cy="4158300"/>
          </a:xfrm>
          <a:prstGeom prst="bracePai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24" name="Google Shape;42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776" y="116325"/>
            <a:ext cx="4772501" cy="4874776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2"/>
          <p:cNvSpPr txBox="1"/>
          <p:nvPr>
            <p:ph idx="4294967295" type="title"/>
          </p:nvPr>
        </p:nvSpPr>
        <p:spPr>
          <a:xfrm>
            <a:off x="76201" y="2322300"/>
            <a:ext cx="37392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Christopher E. Mason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9250"/>
            <a:ext cx="8839200" cy="29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3"/>
          <p:cNvSpPr txBox="1"/>
          <p:nvPr>
            <p:ph idx="4294967295" type="title"/>
          </p:nvPr>
        </p:nvSpPr>
        <p:spPr>
          <a:xfrm>
            <a:off x="152399" y="292375"/>
            <a:ext cx="88392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latin typeface="Montserrat"/>
                <a:ea typeface="Montserrat"/>
                <a:cs typeface="Montserrat"/>
                <a:sym typeface="Montserrat"/>
              </a:rPr>
              <a:t>Contributing to the Largest Repository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latin typeface="Montserrat"/>
                <a:ea typeface="Montserrat"/>
                <a:cs typeface="Montserrat"/>
                <a:sym typeface="Montserrat"/>
              </a:rPr>
              <a:t>of Spaceflight Biology Data Ever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 txBox="1"/>
          <p:nvPr/>
        </p:nvSpPr>
        <p:spPr>
          <a:xfrm>
            <a:off x="514350" y="557213"/>
            <a:ext cx="70386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952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League Spartan SemiBold"/>
                <a:ea typeface="League Spartan SemiBold"/>
                <a:cs typeface="League Spartan SemiBold"/>
                <a:sym typeface="League Spartan SemiBold"/>
              </a:rPr>
              <a:t>SUMMER @ CSI:</a:t>
            </a:r>
            <a:endParaRPr sz="4000">
              <a:solidFill>
                <a:srgbClr val="FFFFFF"/>
              </a:solidFill>
              <a:latin typeface="League Spartan SemiBold"/>
              <a:ea typeface="League Spartan SemiBold"/>
              <a:cs typeface="League Spartan SemiBold"/>
              <a:sym typeface="League Spartan SemiBold"/>
            </a:endParaRPr>
          </a:p>
        </p:txBody>
      </p:sp>
      <p:pic>
        <p:nvPicPr>
          <p:cNvPr id="437" name="Google Shape;437;p64"/>
          <p:cNvPicPr preferRelativeResize="0"/>
          <p:nvPr/>
        </p:nvPicPr>
        <p:blipFill rotWithShape="1">
          <a:blip r:embed="rId3">
            <a:alphaModFix/>
          </a:blip>
          <a:srcRect b="11042" l="9147" r="7163" t="4725"/>
          <a:stretch/>
        </p:blipFill>
        <p:spPr>
          <a:xfrm>
            <a:off x="682720" y="1790912"/>
            <a:ext cx="3800776" cy="274826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8" name="Google Shape;43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176" y="1790912"/>
            <a:ext cx="3825106" cy="274826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9" name="Google Shape;439;p64"/>
          <p:cNvSpPr txBox="1"/>
          <p:nvPr/>
        </p:nvSpPr>
        <p:spPr>
          <a:xfrm>
            <a:off x="1187425" y="1238850"/>
            <a:ext cx="64053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952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League Spartan SemiBold"/>
                <a:ea typeface="League Spartan SemiBold"/>
                <a:cs typeface="League Spartan SemiBold"/>
                <a:sym typeface="League Spartan SemiBold"/>
              </a:rPr>
              <a:t>MICROBIO @ NASA’S JET PROPULSION LAB</a:t>
            </a:r>
            <a:endParaRPr sz="2400">
              <a:solidFill>
                <a:srgbClr val="FFFFFF"/>
              </a:solidFill>
              <a:latin typeface="League Spartan SemiBold"/>
              <a:ea typeface="League Spartan SemiBold"/>
              <a:cs typeface="League Spartan SemiBold"/>
              <a:sym typeface="League Spartan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50" y="0"/>
            <a:ext cx="3491523" cy="2618638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5"/>
          <p:cNvSpPr txBox="1"/>
          <p:nvPr>
            <p:ph type="ctrTitle"/>
          </p:nvPr>
        </p:nvSpPr>
        <p:spPr>
          <a:xfrm>
            <a:off x="92525" y="817425"/>
            <a:ext cx="2465100" cy="14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41666"/>
              <a:buNone/>
            </a:pPr>
            <a:r>
              <a:rPr b="1" lang="en-GB" sz="2400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erseverance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41666"/>
              <a:buNone/>
            </a:pPr>
            <a:r>
              <a:rPr b="1" lang="en-GB" sz="2400"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esilience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41666"/>
              <a:buNone/>
            </a:pPr>
            <a:r>
              <a:rPr b="1" lang="en-GB" sz="240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xperience</a:t>
            </a:r>
            <a:br>
              <a:rPr lang="en-GB" sz="2400">
                <a:latin typeface="Montserrat"/>
                <a:ea typeface="Montserrat"/>
                <a:cs typeface="Montserrat"/>
                <a:sym typeface="Montserrat"/>
              </a:rPr>
            </a:b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6" name="Google Shape;44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1871100"/>
            <a:ext cx="2891100" cy="21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5"/>
          <p:cNvPicPr preferRelativeResize="0"/>
          <p:nvPr/>
        </p:nvPicPr>
        <p:blipFill rotWithShape="1">
          <a:blip r:embed="rId5">
            <a:alphaModFix/>
          </a:blip>
          <a:srcRect b="0" l="0" r="0" t="17641"/>
          <a:stretch/>
        </p:blipFill>
        <p:spPr>
          <a:xfrm>
            <a:off x="4744275" y="2082725"/>
            <a:ext cx="1866926" cy="11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5"/>
          <p:cNvPicPr preferRelativeResize="0"/>
          <p:nvPr/>
        </p:nvPicPr>
        <p:blipFill rotWithShape="1">
          <a:blip r:embed="rId6">
            <a:alphaModFix/>
          </a:blip>
          <a:srcRect b="23587" l="0" r="0" t="9136"/>
          <a:stretch/>
        </p:blipFill>
        <p:spPr>
          <a:xfrm>
            <a:off x="5360725" y="3235925"/>
            <a:ext cx="3783276" cy="190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5"/>
          <p:cNvPicPr preferRelativeResize="0"/>
          <p:nvPr/>
        </p:nvPicPr>
        <p:blipFill rotWithShape="1">
          <a:blip r:embed="rId7">
            <a:alphaModFix/>
          </a:blip>
          <a:srcRect b="1391" l="0" r="0" t="25764"/>
          <a:stretch/>
        </p:blipFill>
        <p:spPr>
          <a:xfrm>
            <a:off x="5652475" y="0"/>
            <a:ext cx="3491523" cy="190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5"/>
          <p:cNvPicPr preferRelativeResize="0"/>
          <p:nvPr/>
        </p:nvPicPr>
        <p:blipFill rotWithShape="1">
          <a:blip r:embed="rId8">
            <a:alphaModFix/>
          </a:blip>
          <a:srcRect b="0" l="0" r="0" t="25222"/>
          <a:stretch/>
        </p:blipFill>
        <p:spPr>
          <a:xfrm>
            <a:off x="5652475" y="584675"/>
            <a:ext cx="2671078" cy="149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5"/>
          <p:cNvPicPr preferRelativeResize="0"/>
          <p:nvPr/>
        </p:nvPicPr>
        <p:blipFill rotWithShape="1">
          <a:blip r:embed="rId9">
            <a:alphaModFix/>
          </a:blip>
          <a:srcRect b="0" l="42829" r="21875" t="0"/>
          <a:stretch/>
        </p:blipFill>
        <p:spPr>
          <a:xfrm>
            <a:off x="8246300" y="1871100"/>
            <a:ext cx="897700" cy="190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36952" y="3171675"/>
            <a:ext cx="809349" cy="6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5"/>
          <p:cNvPicPr preferRelativeResize="0"/>
          <p:nvPr/>
        </p:nvPicPr>
        <p:blipFill rotWithShape="1">
          <a:blip r:embed="rId11">
            <a:alphaModFix/>
          </a:blip>
          <a:srcRect b="0" l="0" r="0" t="12503"/>
          <a:stretch/>
        </p:blipFill>
        <p:spPr>
          <a:xfrm>
            <a:off x="2877350" y="1774101"/>
            <a:ext cx="1866926" cy="12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5"/>
          <p:cNvPicPr preferRelativeResize="0"/>
          <p:nvPr/>
        </p:nvPicPr>
        <p:blipFill rotWithShape="1">
          <a:blip r:embed="rId12">
            <a:alphaModFix/>
          </a:blip>
          <a:srcRect b="0" l="0" r="0" t="5962"/>
          <a:stretch/>
        </p:blipFill>
        <p:spPr>
          <a:xfrm>
            <a:off x="6611192" y="2082725"/>
            <a:ext cx="1635108" cy="1153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5"/>
          <p:cNvPicPr preferRelativeResize="0"/>
          <p:nvPr/>
        </p:nvPicPr>
        <p:blipFill rotWithShape="1">
          <a:blip r:embed="rId13">
            <a:alphaModFix/>
          </a:blip>
          <a:srcRect b="9922" l="15632" r="9099" t="41175"/>
          <a:stretch/>
        </p:blipFill>
        <p:spPr>
          <a:xfrm>
            <a:off x="0" y="4040450"/>
            <a:ext cx="2263649" cy="110305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5"/>
          <p:cNvSpPr txBox="1"/>
          <p:nvPr>
            <p:ph type="ctrTitle"/>
          </p:nvPr>
        </p:nvSpPr>
        <p:spPr>
          <a:xfrm>
            <a:off x="-381000" y="0"/>
            <a:ext cx="2891100" cy="8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Why?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7" name="Google Shape;457;p65"/>
          <p:cNvPicPr preferRelativeResize="0"/>
          <p:nvPr/>
        </p:nvPicPr>
        <p:blipFill rotWithShape="1">
          <a:blip r:embed="rId14">
            <a:alphaModFix/>
          </a:blip>
          <a:srcRect b="0" l="0" r="0" t="11039"/>
          <a:stretch/>
        </p:blipFill>
        <p:spPr>
          <a:xfrm>
            <a:off x="2146912" y="2999225"/>
            <a:ext cx="3213814" cy="21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38" y="724225"/>
            <a:ext cx="8440525" cy="438922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8"/>
          <p:cNvSpPr txBox="1"/>
          <p:nvPr/>
        </p:nvSpPr>
        <p:spPr>
          <a:xfrm>
            <a:off x="152399" y="65825"/>
            <a:ext cx="8839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Freshman in College at the ZOOM Activities Fair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48"/>
          <p:cNvSpPr txBox="1"/>
          <p:nvPr/>
        </p:nvSpPr>
        <p:spPr>
          <a:xfrm>
            <a:off x="3678775" y="4474525"/>
            <a:ext cx="37740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09-22-2020</a:t>
            </a:r>
            <a:endParaRPr sz="2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3200"/>
            <a:ext cx="9143999" cy="4220307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6"/>
          <p:cNvSpPr txBox="1"/>
          <p:nvPr>
            <p:ph idx="4294967295" type="title"/>
          </p:nvPr>
        </p:nvSpPr>
        <p:spPr>
          <a:xfrm>
            <a:off x="152399" y="253350"/>
            <a:ext cx="88392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latin typeface="Montserrat"/>
                <a:ea typeface="Montserrat"/>
                <a:cs typeface="Montserrat"/>
                <a:sym typeface="Montserrat"/>
              </a:rPr>
              <a:t>What we do echoes beyond ourselves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7"/>
          <p:cNvSpPr txBox="1"/>
          <p:nvPr>
            <p:ph idx="4294967295" type="title"/>
          </p:nvPr>
        </p:nvSpPr>
        <p:spPr>
          <a:xfrm>
            <a:off x="324400" y="144050"/>
            <a:ext cx="3621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9" name="Google Shape;46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75" y="834375"/>
            <a:ext cx="5590697" cy="419575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7"/>
          <p:cNvSpPr txBox="1"/>
          <p:nvPr/>
        </p:nvSpPr>
        <p:spPr>
          <a:xfrm>
            <a:off x="6139725" y="0"/>
            <a:ext cx="28857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CSI SPOCs Members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CSI Outreach Crew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CSI Leadership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Dr. Mike Massimino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Dr. Lars Dietrich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Dr. Rajesh Soni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Dr. Anne-Catrin Uhlemann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The Carleton Laboratory at Columbia University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Dr. Raimondo Betti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Joe Viola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Julia Wolfenbarger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Lauren Milord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Jessica Sain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Krystal Winters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Becky Kamas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71" name="Google Shape;47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525" y="79975"/>
            <a:ext cx="2089699" cy="208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25" y="152400"/>
            <a:ext cx="568396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039" y="1895325"/>
            <a:ext cx="3002835" cy="300283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8"/>
          <p:cNvSpPr txBox="1"/>
          <p:nvPr/>
        </p:nvSpPr>
        <p:spPr>
          <a:xfrm>
            <a:off x="5992125" y="202500"/>
            <a:ext cx="30027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 </a:t>
            </a:r>
            <a:endParaRPr sz="4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more</a:t>
            </a:r>
            <a:endParaRPr sz="4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9675"/>
            <a:ext cx="8839197" cy="464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9"/>
          <p:cNvSpPr/>
          <p:nvPr/>
        </p:nvSpPr>
        <p:spPr>
          <a:xfrm>
            <a:off x="0" y="0"/>
            <a:ext cx="9144000" cy="2573338"/>
          </a:xfrm>
          <a:custGeom>
            <a:rect b="b" l="l" r="r" t="t"/>
            <a:pathLst>
              <a:path extrusionOk="0" h="5146675" w="18288000">
                <a:moveTo>
                  <a:pt x="0" y="0"/>
                </a:moveTo>
                <a:lnTo>
                  <a:pt x="18288001" y="0"/>
                </a:lnTo>
                <a:lnTo>
                  <a:pt x="18288001" y="5146384"/>
                </a:lnTo>
                <a:lnTo>
                  <a:pt x="0" y="5146384"/>
                </a:lnTo>
                <a:lnTo>
                  <a:pt x="0" y="0"/>
                </a:lnTo>
                <a:close/>
              </a:path>
            </a:pathLst>
          </a:custGeom>
          <a:solidFill>
            <a:srgbClr val="36418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9"/>
          <p:cNvSpPr/>
          <p:nvPr/>
        </p:nvSpPr>
        <p:spPr>
          <a:xfrm>
            <a:off x="0" y="2221300"/>
            <a:ext cx="9144000" cy="2920738"/>
          </a:xfrm>
          <a:custGeom>
            <a:rect b="b" l="l" r="r" t="t"/>
            <a:pathLst>
              <a:path extrusionOk="0" h="5146675" w="18288000">
                <a:moveTo>
                  <a:pt x="0" y="0"/>
                </a:moveTo>
                <a:lnTo>
                  <a:pt x="18288001" y="0"/>
                </a:lnTo>
                <a:lnTo>
                  <a:pt x="18288001" y="5146384"/>
                </a:lnTo>
                <a:lnTo>
                  <a:pt x="0" y="5146384"/>
                </a:lnTo>
                <a:lnTo>
                  <a:pt x="0" y="0"/>
                </a:lnTo>
                <a:close/>
              </a:path>
            </a:pathLst>
          </a:custGeom>
          <a:solidFill>
            <a:srgbClr val="36418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9"/>
          <p:cNvSpPr/>
          <p:nvPr/>
        </p:nvSpPr>
        <p:spPr>
          <a:xfrm>
            <a:off x="328616" y="326229"/>
            <a:ext cx="8486775" cy="4491038"/>
          </a:xfrm>
          <a:custGeom>
            <a:rect b="b" l="l" r="r" t="t"/>
            <a:pathLst>
              <a:path extrusionOk="0" h="8982075" w="16973550">
                <a:moveTo>
                  <a:pt x="0" y="0"/>
                </a:moveTo>
                <a:lnTo>
                  <a:pt x="16973550" y="0"/>
                </a:lnTo>
                <a:lnTo>
                  <a:pt x="16973550" y="8982075"/>
                </a:lnTo>
                <a:lnTo>
                  <a:pt x="0" y="8982075"/>
                </a:lnTo>
                <a:lnTo>
                  <a:pt x="0" y="0"/>
                </a:lnTo>
                <a:close/>
              </a:path>
            </a:pathLst>
          </a:custGeom>
          <a:solidFill>
            <a:srgbClr val="EBEE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9"/>
          <p:cNvSpPr txBox="1"/>
          <p:nvPr>
            <p:ph type="title"/>
          </p:nvPr>
        </p:nvSpPr>
        <p:spPr>
          <a:xfrm>
            <a:off x="673051" y="359728"/>
            <a:ext cx="77979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364182"/>
                </a:solidFill>
              </a:rPr>
              <a:t>Columbia Space Initiative Had an Idea</a:t>
            </a:r>
            <a:endParaRPr sz="2800">
              <a:solidFill>
                <a:srgbClr val="364182"/>
              </a:solidFill>
            </a:endParaRPr>
          </a:p>
        </p:txBody>
      </p:sp>
      <p:grpSp>
        <p:nvGrpSpPr>
          <p:cNvPr id="268" name="Google Shape;268;p49"/>
          <p:cNvGrpSpPr/>
          <p:nvPr/>
        </p:nvGrpSpPr>
        <p:grpSpPr>
          <a:xfrm>
            <a:off x="1507670" y="2896729"/>
            <a:ext cx="1008840" cy="1007745"/>
            <a:chOff x="2309638" y="2894199"/>
            <a:chExt cx="2017681" cy="2015490"/>
          </a:xfrm>
        </p:grpSpPr>
        <p:sp>
          <p:nvSpPr>
            <p:cNvPr id="269" name="Google Shape;269;p49"/>
            <p:cNvSpPr/>
            <p:nvPr/>
          </p:nvSpPr>
          <p:spPr>
            <a:xfrm>
              <a:off x="3554550" y="4134164"/>
              <a:ext cx="357000" cy="292500"/>
            </a:xfrm>
            <a:prstGeom prst="triangle">
              <a:avLst>
                <a:gd fmla="val 50000" name="adj"/>
              </a:avLst>
            </a:prstGeom>
            <a:solidFill>
              <a:srgbClr val="632423"/>
            </a:solidFill>
            <a:ln cap="flat" cmpd="sng" w="25400">
              <a:solidFill>
                <a:srgbClr val="6324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0" name="Google Shape;270;p49"/>
            <p:cNvGrpSpPr/>
            <p:nvPr/>
          </p:nvGrpSpPr>
          <p:grpSpPr>
            <a:xfrm>
              <a:off x="2309638" y="2894199"/>
              <a:ext cx="2017681" cy="2015490"/>
              <a:chOff x="2309638" y="2894199"/>
              <a:chExt cx="2017681" cy="2015490"/>
            </a:xfrm>
          </p:grpSpPr>
          <p:sp>
            <p:nvSpPr>
              <p:cNvPr id="271" name="Google Shape;271;p49"/>
              <p:cNvSpPr/>
              <p:nvPr/>
            </p:nvSpPr>
            <p:spPr>
              <a:xfrm>
                <a:off x="2309638" y="2894199"/>
                <a:ext cx="2017681" cy="2015490"/>
              </a:xfrm>
              <a:custGeom>
                <a:rect b="b" l="l" r="r" t="t"/>
                <a:pathLst>
                  <a:path extrusionOk="0" h="2921000" w="2924175">
                    <a:moveTo>
                      <a:pt x="1663321" y="12700"/>
                    </a:moveTo>
                    <a:lnTo>
                      <a:pt x="1260853" y="12700"/>
                    </a:lnTo>
                    <a:lnTo>
                      <a:pt x="1310655" y="0"/>
                    </a:lnTo>
                    <a:lnTo>
                      <a:pt x="1613520" y="0"/>
                    </a:lnTo>
                    <a:lnTo>
                      <a:pt x="1663321" y="12700"/>
                    </a:lnTo>
                    <a:close/>
                  </a:path>
                  <a:path extrusionOk="0" h="2921000" w="2924175">
                    <a:moveTo>
                      <a:pt x="1663322" y="2908300"/>
                    </a:moveTo>
                    <a:lnTo>
                      <a:pt x="1260853" y="2908300"/>
                    </a:lnTo>
                    <a:lnTo>
                      <a:pt x="925191" y="2819400"/>
                    </a:lnTo>
                    <a:lnTo>
                      <a:pt x="879497" y="2794000"/>
                    </a:lnTo>
                    <a:lnTo>
                      <a:pt x="834470" y="2781300"/>
                    </a:lnTo>
                    <a:lnTo>
                      <a:pt x="746552" y="2730500"/>
                    </a:lnTo>
                    <a:lnTo>
                      <a:pt x="703729" y="2705100"/>
                    </a:lnTo>
                    <a:lnTo>
                      <a:pt x="661708" y="2679700"/>
                    </a:lnTo>
                    <a:lnTo>
                      <a:pt x="620524" y="2654300"/>
                    </a:lnTo>
                    <a:lnTo>
                      <a:pt x="580210" y="2616200"/>
                    </a:lnTo>
                    <a:lnTo>
                      <a:pt x="540801" y="2590800"/>
                    </a:lnTo>
                    <a:lnTo>
                      <a:pt x="502330" y="2552700"/>
                    </a:lnTo>
                    <a:lnTo>
                      <a:pt x="464832" y="2527300"/>
                    </a:lnTo>
                    <a:lnTo>
                      <a:pt x="428341" y="2489200"/>
                    </a:lnTo>
                    <a:lnTo>
                      <a:pt x="392996" y="2451100"/>
                    </a:lnTo>
                    <a:lnTo>
                      <a:pt x="359077" y="2413000"/>
                    </a:lnTo>
                    <a:lnTo>
                      <a:pt x="326596" y="2374900"/>
                    </a:lnTo>
                    <a:lnTo>
                      <a:pt x="295568" y="2336800"/>
                    </a:lnTo>
                    <a:lnTo>
                      <a:pt x="266005" y="2298700"/>
                    </a:lnTo>
                    <a:lnTo>
                      <a:pt x="237923" y="2260600"/>
                    </a:lnTo>
                    <a:lnTo>
                      <a:pt x="211333" y="2209800"/>
                    </a:lnTo>
                    <a:lnTo>
                      <a:pt x="186250" y="2171700"/>
                    </a:lnTo>
                    <a:lnTo>
                      <a:pt x="162686" y="2133600"/>
                    </a:lnTo>
                    <a:lnTo>
                      <a:pt x="140657" y="2082800"/>
                    </a:lnTo>
                    <a:lnTo>
                      <a:pt x="120175" y="2032000"/>
                    </a:lnTo>
                    <a:lnTo>
                      <a:pt x="101253" y="1993900"/>
                    </a:lnTo>
                    <a:lnTo>
                      <a:pt x="83906" y="1943100"/>
                    </a:lnTo>
                    <a:lnTo>
                      <a:pt x="68147" y="1905000"/>
                    </a:lnTo>
                    <a:lnTo>
                      <a:pt x="53989" y="1854200"/>
                    </a:lnTo>
                    <a:lnTo>
                      <a:pt x="41446" y="1803400"/>
                    </a:lnTo>
                    <a:lnTo>
                      <a:pt x="30531" y="1752600"/>
                    </a:lnTo>
                    <a:lnTo>
                      <a:pt x="21258" y="1701800"/>
                    </a:lnTo>
                    <a:lnTo>
                      <a:pt x="13641" y="1651000"/>
                    </a:lnTo>
                    <a:lnTo>
                      <a:pt x="7693" y="1612900"/>
                    </a:lnTo>
                    <a:lnTo>
                      <a:pt x="3428" y="1562100"/>
                    </a:lnTo>
                    <a:lnTo>
                      <a:pt x="859" y="1511300"/>
                    </a:lnTo>
                    <a:lnTo>
                      <a:pt x="0" y="1460500"/>
                    </a:lnTo>
                    <a:lnTo>
                      <a:pt x="859" y="1409700"/>
                    </a:lnTo>
                    <a:lnTo>
                      <a:pt x="3428" y="1358900"/>
                    </a:lnTo>
                    <a:lnTo>
                      <a:pt x="7693" y="1308100"/>
                    </a:lnTo>
                    <a:lnTo>
                      <a:pt x="13641" y="1257300"/>
                    </a:lnTo>
                    <a:lnTo>
                      <a:pt x="21258" y="1206500"/>
                    </a:lnTo>
                    <a:lnTo>
                      <a:pt x="30531" y="1155700"/>
                    </a:lnTo>
                    <a:lnTo>
                      <a:pt x="41446" y="1104900"/>
                    </a:lnTo>
                    <a:lnTo>
                      <a:pt x="53989" y="1054100"/>
                    </a:lnTo>
                    <a:lnTo>
                      <a:pt x="68147" y="1016000"/>
                    </a:lnTo>
                    <a:lnTo>
                      <a:pt x="83906" y="965200"/>
                    </a:lnTo>
                    <a:lnTo>
                      <a:pt x="101253" y="914400"/>
                    </a:lnTo>
                    <a:lnTo>
                      <a:pt x="120175" y="876300"/>
                    </a:lnTo>
                    <a:lnTo>
                      <a:pt x="140657" y="825500"/>
                    </a:lnTo>
                    <a:lnTo>
                      <a:pt x="162686" y="787400"/>
                    </a:lnTo>
                    <a:lnTo>
                      <a:pt x="186250" y="736600"/>
                    </a:lnTo>
                    <a:lnTo>
                      <a:pt x="211333" y="698500"/>
                    </a:lnTo>
                    <a:lnTo>
                      <a:pt x="237923" y="660400"/>
                    </a:lnTo>
                    <a:lnTo>
                      <a:pt x="266005" y="609600"/>
                    </a:lnTo>
                    <a:lnTo>
                      <a:pt x="295568" y="571500"/>
                    </a:lnTo>
                    <a:lnTo>
                      <a:pt x="326596" y="533400"/>
                    </a:lnTo>
                    <a:lnTo>
                      <a:pt x="359077" y="495300"/>
                    </a:lnTo>
                    <a:lnTo>
                      <a:pt x="392996" y="457200"/>
                    </a:lnTo>
                    <a:lnTo>
                      <a:pt x="428341" y="419100"/>
                    </a:lnTo>
                    <a:lnTo>
                      <a:pt x="464832" y="381000"/>
                    </a:lnTo>
                    <a:lnTo>
                      <a:pt x="502330" y="355600"/>
                    </a:lnTo>
                    <a:lnTo>
                      <a:pt x="540801" y="317500"/>
                    </a:lnTo>
                    <a:lnTo>
                      <a:pt x="580210" y="292100"/>
                    </a:lnTo>
                    <a:lnTo>
                      <a:pt x="620524" y="254000"/>
                    </a:lnTo>
                    <a:lnTo>
                      <a:pt x="661708" y="228600"/>
                    </a:lnTo>
                    <a:lnTo>
                      <a:pt x="703729" y="203200"/>
                    </a:lnTo>
                    <a:lnTo>
                      <a:pt x="746552" y="177800"/>
                    </a:lnTo>
                    <a:lnTo>
                      <a:pt x="790144" y="152400"/>
                    </a:lnTo>
                    <a:lnTo>
                      <a:pt x="834470" y="139700"/>
                    </a:lnTo>
                    <a:lnTo>
                      <a:pt x="925191" y="88900"/>
                    </a:lnTo>
                    <a:lnTo>
                      <a:pt x="1211446" y="12700"/>
                    </a:lnTo>
                    <a:lnTo>
                      <a:pt x="1712729" y="12700"/>
                    </a:lnTo>
                    <a:lnTo>
                      <a:pt x="1952657" y="76200"/>
                    </a:lnTo>
                    <a:lnTo>
                      <a:pt x="1412184" y="76200"/>
                    </a:lnTo>
                    <a:lnTo>
                      <a:pt x="1362585" y="88900"/>
                    </a:lnTo>
                    <a:lnTo>
                      <a:pt x="1313327" y="88900"/>
                    </a:lnTo>
                    <a:lnTo>
                      <a:pt x="1264445" y="101600"/>
                    </a:lnTo>
                    <a:lnTo>
                      <a:pt x="1215977" y="101600"/>
                    </a:lnTo>
                    <a:lnTo>
                      <a:pt x="981095" y="165100"/>
                    </a:lnTo>
                    <a:lnTo>
                      <a:pt x="935864" y="190500"/>
                    </a:lnTo>
                    <a:lnTo>
                      <a:pt x="891300" y="203200"/>
                    </a:lnTo>
                    <a:lnTo>
                      <a:pt x="804316" y="254000"/>
                    </a:lnTo>
                    <a:lnTo>
                      <a:pt x="761969" y="266700"/>
                    </a:lnTo>
                    <a:lnTo>
                      <a:pt x="720433" y="292100"/>
                    </a:lnTo>
                    <a:lnTo>
                      <a:pt x="679745" y="330200"/>
                    </a:lnTo>
                    <a:lnTo>
                      <a:pt x="639940" y="355600"/>
                    </a:lnTo>
                    <a:lnTo>
                      <a:pt x="601055" y="381000"/>
                    </a:lnTo>
                    <a:lnTo>
                      <a:pt x="563127" y="419100"/>
                    </a:lnTo>
                    <a:lnTo>
                      <a:pt x="526191" y="444500"/>
                    </a:lnTo>
                    <a:lnTo>
                      <a:pt x="490284" y="482600"/>
                    </a:lnTo>
                    <a:lnTo>
                      <a:pt x="455626" y="520700"/>
                    </a:lnTo>
                    <a:lnTo>
                      <a:pt x="422426" y="558800"/>
                    </a:lnTo>
                    <a:lnTo>
                      <a:pt x="390697" y="596900"/>
                    </a:lnTo>
                    <a:lnTo>
                      <a:pt x="360455" y="635000"/>
                    </a:lnTo>
                    <a:lnTo>
                      <a:pt x="331715" y="673100"/>
                    </a:lnTo>
                    <a:lnTo>
                      <a:pt x="304493" y="711200"/>
                    </a:lnTo>
                    <a:lnTo>
                      <a:pt x="278803" y="749300"/>
                    </a:lnTo>
                    <a:lnTo>
                      <a:pt x="254661" y="800100"/>
                    </a:lnTo>
                    <a:lnTo>
                      <a:pt x="232082" y="838200"/>
                    </a:lnTo>
                    <a:lnTo>
                      <a:pt x="211080" y="889000"/>
                    </a:lnTo>
                    <a:lnTo>
                      <a:pt x="191672" y="927100"/>
                    </a:lnTo>
                    <a:lnTo>
                      <a:pt x="173872" y="977900"/>
                    </a:lnTo>
                    <a:lnTo>
                      <a:pt x="157695" y="1016000"/>
                    </a:lnTo>
                    <a:lnTo>
                      <a:pt x="143157" y="1066800"/>
                    </a:lnTo>
                    <a:lnTo>
                      <a:pt x="130272" y="1117600"/>
                    </a:lnTo>
                    <a:lnTo>
                      <a:pt x="119056" y="1155700"/>
                    </a:lnTo>
                    <a:lnTo>
                      <a:pt x="109525" y="1206500"/>
                    </a:lnTo>
                    <a:lnTo>
                      <a:pt x="101692" y="1257300"/>
                    </a:lnTo>
                    <a:lnTo>
                      <a:pt x="95573" y="1308100"/>
                    </a:lnTo>
                    <a:lnTo>
                      <a:pt x="91184" y="1358900"/>
                    </a:lnTo>
                    <a:lnTo>
                      <a:pt x="88540" y="1409700"/>
                    </a:lnTo>
                    <a:lnTo>
                      <a:pt x="87655" y="1460500"/>
                    </a:lnTo>
                    <a:lnTo>
                      <a:pt x="88540" y="1511300"/>
                    </a:lnTo>
                    <a:lnTo>
                      <a:pt x="91184" y="1549400"/>
                    </a:lnTo>
                    <a:lnTo>
                      <a:pt x="95573" y="1600200"/>
                    </a:lnTo>
                    <a:lnTo>
                      <a:pt x="101692" y="1651000"/>
                    </a:lnTo>
                    <a:lnTo>
                      <a:pt x="109525" y="1701800"/>
                    </a:lnTo>
                    <a:lnTo>
                      <a:pt x="119056" y="1752600"/>
                    </a:lnTo>
                    <a:lnTo>
                      <a:pt x="130272" y="1803400"/>
                    </a:lnTo>
                    <a:lnTo>
                      <a:pt x="143157" y="1841500"/>
                    </a:lnTo>
                    <a:lnTo>
                      <a:pt x="157695" y="1892300"/>
                    </a:lnTo>
                    <a:lnTo>
                      <a:pt x="173872" y="1930400"/>
                    </a:lnTo>
                    <a:lnTo>
                      <a:pt x="191672" y="1981200"/>
                    </a:lnTo>
                    <a:lnTo>
                      <a:pt x="211080" y="2032000"/>
                    </a:lnTo>
                    <a:lnTo>
                      <a:pt x="232082" y="2070100"/>
                    </a:lnTo>
                    <a:lnTo>
                      <a:pt x="254661" y="2108200"/>
                    </a:lnTo>
                    <a:lnTo>
                      <a:pt x="278803" y="2159000"/>
                    </a:lnTo>
                    <a:lnTo>
                      <a:pt x="304493" y="2197100"/>
                    </a:lnTo>
                    <a:lnTo>
                      <a:pt x="331715" y="2235200"/>
                    </a:lnTo>
                    <a:lnTo>
                      <a:pt x="360455" y="2273300"/>
                    </a:lnTo>
                    <a:lnTo>
                      <a:pt x="390697" y="2311400"/>
                    </a:lnTo>
                    <a:lnTo>
                      <a:pt x="422426" y="2349500"/>
                    </a:lnTo>
                    <a:lnTo>
                      <a:pt x="455626" y="2387600"/>
                    </a:lnTo>
                    <a:lnTo>
                      <a:pt x="490284" y="2425700"/>
                    </a:lnTo>
                    <a:lnTo>
                      <a:pt x="526191" y="2463800"/>
                    </a:lnTo>
                    <a:lnTo>
                      <a:pt x="563127" y="2489200"/>
                    </a:lnTo>
                    <a:lnTo>
                      <a:pt x="601055" y="2527300"/>
                    </a:lnTo>
                    <a:lnTo>
                      <a:pt x="639940" y="2552700"/>
                    </a:lnTo>
                    <a:lnTo>
                      <a:pt x="679745" y="2590800"/>
                    </a:lnTo>
                    <a:lnTo>
                      <a:pt x="720433" y="2616200"/>
                    </a:lnTo>
                    <a:lnTo>
                      <a:pt x="761969" y="2641600"/>
                    </a:lnTo>
                    <a:lnTo>
                      <a:pt x="804316" y="2667000"/>
                    </a:lnTo>
                    <a:lnTo>
                      <a:pt x="847439" y="2679700"/>
                    </a:lnTo>
                    <a:lnTo>
                      <a:pt x="935864" y="2730500"/>
                    </a:lnTo>
                    <a:lnTo>
                      <a:pt x="1215977" y="2806700"/>
                    </a:lnTo>
                    <a:lnTo>
                      <a:pt x="1264445" y="2819400"/>
                    </a:lnTo>
                    <a:lnTo>
                      <a:pt x="1313327" y="2819400"/>
                    </a:lnTo>
                    <a:lnTo>
                      <a:pt x="1362585" y="2832100"/>
                    </a:lnTo>
                    <a:lnTo>
                      <a:pt x="1952657" y="2832100"/>
                    </a:lnTo>
                    <a:lnTo>
                      <a:pt x="1663322" y="2908300"/>
                    </a:lnTo>
                    <a:close/>
                  </a:path>
                  <a:path extrusionOk="0" h="2921000" w="2924175">
                    <a:moveTo>
                      <a:pt x="1952657" y="2832100"/>
                    </a:moveTo>
                    <a:lnTo>
                      <a:pt x="1561589" y="2832100"/>
                    </a:lnTo>
                    <a:lnTo>
                      <a:pt x="1610847" y="2819400"/>
                    </a:lnTo>
                    <a:lnTo>
                      <a:pt x="1659729" y="2819400"/>
                    </a:lnTo>
                    <a:lnTo>
                      <a:pt x="1708198" y="2806700"/>
                    </a:lnTo>
                    <a:lnTo>
                      <a:pt x="1988310" y="2730500"/>
                    </a:lnTo>
                    <a:lnTo>
                      <a:pt x="2076736" y="2679700"/>
                    </a:lnTo>
                    <a:lnTo>
                      <a:pt x="2119858" y="2667000"/>
                    </a:lnTo>
                    <a:lnTo>
                      <a:pt x="2162205" y="2641600"/>
                    </a:lnTo>
                    <a:lnTo>
                      <a:pt x="2203741" y="2616200"/>
                    </a:lnTo>
                    <a:lnTo>
                      <a:pt x="2244430" y="2590800"/>
                    </a:lnTo>
                    <a:lnTo>
                      <a:pt x="2284234" y="2552700"/>
                    </a:lnTo>
                    <a:lnTo>
                      <a:pt x="2323119" y="2527300"/>
                    </a:lnTo>
                    <a:lnTo>
                      <a:pt x="2361047" y="2489200"/>
                    </a:lnTo>
                    <a:lnTo>
                      <a:pt x="2397983" y="2463800"/>
                    </a:lnTo>
                    <a:lnTo>
                      <a:pt x="2433890" y="2425700"/>
                    </a:lnTo>
                    <a:lnTo>
                      <a:pt x="2468548" y="2387600"/>
                    </a:lnTo>
                    <a:lnTo>
                      <a:pt x="2501749" y="2349500"/>
                    </a:lnTo>
                    <a:lnTo>
                      <a:pt x="2533477" y="2311400"/>
                    </a:lnTo>
                    <a:lnTo>
                      <a:pt x="2563719" y="2273300"/>
                    </a:lnTo>
                    <a:lnTo>
                      <a:pt x="2592459" y="2235200"/>
                    </a:lnTo>
                    <a:lnTo>
                      <a:pt x="2619681" y="2197100"/>
                    </a:lnTo>
                    <a:lnTo>
                      <a:pt x="2645371" y="2159000"/>
                    </a:lnTo>
                    <a:lnTo>
                      <a:pt x="2669513" y="2108200"/>
                    </a:lnTo>
                    <a:lnTo>
                      <a:pt x="2692092" y="2070100"/>
                    </a:lnTo>
                    <a:lnTo>
                      <a:pt x="2713094" y="2032000"/>
                    </a:lnTo>
                    <a:lnTo>
                      <a:pt x="2732502" y="1981200"/>
                    </a:lnTo>
                    <a:lnTo>
                      <a:pt x="2750302" y="1930400"/>
                    </a:lnTo>
                    <a:lnTo>
                      <a:pt x="2766479" y="1892300"/>
                    </a:lnTo>
                    <a:lnTo>
                      <a:pt x="2781018" y="1841500"/>
                    </a:lnTo>
                    <a:lnTo>
                      <a:pt x="2793902" y="1803400"/>
                    </a:lnTo>
                    <a:lnTo>
                      <a:pt x="2805118" y="1752600"/>
                    </a:lnTo>
                    <a:lnTo>
                      <a:pt x="2814650" y="1701800"/>
                    </a:lnTo>
                    <a:lnTo>
                      <a:pt x="2822483" y="1651000"/>
                    </a:lnTo>
                    <a:lnTo>
                      <a:pt x="2828601" y="1600200"/>
                    </a:lnTo>
                    <a:lnTo>
                      <a:pt x="2832990" y="1549400"/>
                    </a:lnTo>
                    <a:lnTo>
                      <a:pt x="2835635" y="1511300"/>
                    </a:lnTo>
                    <a:lnTo>
                      <a:pt x="2836520" y="1460500"/>
                    </a:lnTo>
                    <a:lnTo>
                      <a:pt x="2835635" y="1409700"/>
                    </a:lnTo>
                    <a:lnTo>
                      <a:pt x="2832990" y="1358900"/>
                    </a:lnTo>
                    <a:lnTo>
                      <a:pt x="2828601" y="1308100"/>
                    </a:lnTo>
                    <a:lnTo>
                      <a:pt x="2822483" y="1257300"/>
                    </a:lnTo>
                    <a:lnTo>
                      <a:pt x="2814650" y="1206500"/>
                    </a:lnTo>
                    <a:lnTo>
                      <a:pt x="2805118" y="1155700"/>
                    </a:lnTo>
                    <a:lnTo>
                      <a:pt x="2793902" y="1117600"/>
                    </a:lnTo>
                    <a:lnTo>
                      <a:pt x="2781018" y="1066800"/>
                    </a:lnTo>
                    <a:lnTo>
                      <a:pt x="2766479" y="1016000"/>
                    </a:lnTo>
                    <a:lnTo>
                      <a:pt x="2750302" y="977900"/>
                    </a:lnTo>
                    <a:lnTo>
                      <a:pt x="2732502" y="927100"/>
                    </a:lnTo>
                    <a:lnTo>
                      <a:pt x="2713094" y="889000"/>
                    </a:lnTo>
                    <a:lnTo>
                      <a:pt x="2692092" y="838200"/>
                    </a:lnTo>
                    <a:lnTo>
                      <a:pt x="2669513" y="800100"/>
                    </a:lnTo>
                    <a:lnTo>
                      <a:pt x="2645371" y="749300"/>
                    </a:lnTo>
                    <a:lnTo>
                      <a:pt x="2619681" y="711200"/>
                    </a:lnTo>
                    <a:lnTo>
                      <a:pt x="2592459" y="673100"/>
                    </a:lnTo>
                    <a:lnTo>
                      <a:pt x="2563719" y="635000"/>
                    </a:lnTo>
                    <a:lnTo>
                      <a:pt x="2533477" y="596900"/>
                    </a:lnTo>
                    <a:lnTo>
                      <a:pt x="2501749" y="558800"/>
                    </a:lnTo>
                    <a:lnTo>
                      <a:pt x="2468548" y="520700"/>
                    </a:lnTo>
                    <a:lnTo>
                      <a:pt x="2433890" y="482600"/>
                    </a:lnTo>
                    <a:lnTo>
                      <a:pt x="2397983" y="444500"/>
                    </a:lnTo>
                    <a:lnTo>
                      <a:pt x="2361047" y="419100"/>
                    </a:lnTo>
                    <a:lnTo>
                      <a:pt x="2323119" y="381000"/>
                    </a:lnTo>
                    <a:lnTo>
                      <a:pt x="2284234" y="355600"/>
                    </a:lnTo>
                    <a:lnTo>
                      <a:pt x="2244430" y="330200"/>
                    </a:lnTo>
                    <a:lnTo>
                      <a:pt x="2203741" y="292100"/>
                    </a:lnTo>
                    <a:lnTo>
                      <a:pt x="2162205" y="266700"/>
                    </a:lnTo>
                    <a:lnTo>
                      <a:pt x="2119858" y="254000"/>
                    </a:lnTo>
                    <a:lnTo>
                      <a:pt x="2032874" y="203200"/>
                    </a:lnTo>
                    <a:lnTo>
                      <a:pt x="1988310" y="190500"/>
                    </a:lnTo>
                    <a:lnTo>
                      <a:pt x="1943080" y="165100"/>
                    </a:lnTo>
                    <a:lnTo>
                      <a:pt x="1708198" y="101600"/>
                    </a:lnTo>
                    <a:lnTo>
                      <a:pt x="1659729" y="101600"/>
                    </a:lnTo>
                    <a:lnTo>
                      <a:pt x="1610847" y="88900"/>
                    </a:lnTo>
                    <a:lnTo>
                      <a:pt x="1561589" y="88900"/>
                    </a:lnTo>
                    <a:lnTo>
                      <a:pt x="1511990" y="76200"/>
                    </a:lnTo>
                    <a:lnTo>
                      <a:pt x="1952657" y="76200"/>
                    </a:lnTo>
                    <a:lnTo>
                      <a:pt x="1998983" y="88900"/>
                    </a:lnTo>
                    <a:lnTo>
                      <a:pt x="2089704" y="139700"/>
                    </a:lnTo>
                    <a:lnTo>
                      <a:pt x="2134031" y="152400"/>
                    </a:lnTo>
                    <a:lnTo>
                      <a:pt x="2177622" y="177800"/>
                    </a:lnTo>
                    <a:lnTo>
                      <a:pt x="2220446" y="203200"/>
                    </a:lnTo>
                    <a:lnTo>
                      <a:pt x="2262467" y="228600"/>
                    </a:lnTo>
                    <a:lnTo>
                      <a:pt x="2303651" y="254000"/>
                    </a:lnTo>
                    <a:lnTo>
                      <a:pt x="2343965" y="292100"/>
                    </a:lnTo>
                    <a:lnTo>
                      <a:pt x="2383374" y="317500"/>
                    </a:lnTo>
                    <a:lnTo>
                      <a:pt x="2421844" y="355600"/>
                    </a:lnTo>
                    <a:lnTo>
                      <a:pt x="2459342" y="381000"/>
                    </a:lnTo>
                    <a:lnTo>
                      <a:pt x="2495833" y="419100"/>
                    </a:lnTo>
                    <a:lnTo>
                      <a:pt x="2531178" y="457200"/>
                    </a:lnTo>
                    <a:lnTo>
                      <a:pt x="2565098" y="495300"/>
                    </a:lnTo>
                    <a:lnTo>
                      <a:pt x="2597578" y="533400"/>
                    </a:lnTo>
                    <a:lnTo>
                      <a:pt x="2628607" y="571500"/>
                    </a:lnTo>
                    <a:lnTo>
                      <a:pt x="2658169" y="609600"/>
                    </a:lnTo>
                    <a:lnTo>
                      <a:pt x="2686252" y="660400"/>
                    </a:lnTo>
                    <a:lnTo>
                      <a:pt x="2712842" y="698500"/>
                    </a:lnTo>
                    <a:lnTo>
                      <a:pt x="2737925" y="736600"/>
                    </a:lnTo>
                    <a:lnTo>
                      <a:pt x="2761488" y="787400"/>
                    </a:lnTo>
                    <a:lnTo>
                      <a:pt x="2783517" y="825500"/>
                    </a:lnTo>
                    <a:lnTo>
                      <a:pt x="2804000" y="876300"/>
                    </a:lnTo>
                    <a:lnTo>
                      <a:pt x="2822921" y="914400"/>
                    </a:lnTo>
                    <a:lnTo>
                      <a:pt x="2840268" y="965200"/>
                    </a:lnTo>
                    <a:lnTo>
                      <a:pt x="2856028" y="1016000"/>
                    </a:lnTo>
                    <a:lnTo>
                      <a:pt x="2870186" y="1054100"/>
                    </a:lnTo>
                    <a:lnTo>
                      <a:pt x="2882729" y="1104900"/>
                    </a:lnTo>
                    <a:lnTo>
                      <a:pt x="2893644" y="1155700"/>
                    </a:lnTo>
                    <a:lnTo>
                      <a:pt x="2902916" y="1206500"/>
                    </a:lnTo>
                    <a:lnTo>
                      <a:pt x="2910533" y="1257300"/>
                    </a:lnTo>
                    <a:lnTo>
                      <a:pt x="2916481" y="1308100"/>
                    </a:lnTo>
                    <a:lnTo>
                      <a:pt x="2920747" y="1358900"/>
                    </a:lnTo>
                    <a:lnTo>
                      <a:pt x="2923316" y="1409700"/>
                    </a:lnTo>
                    <a:lnTo>
                      <a:pt x="2924175" y="1460500"/>
                    </a:lnTo>
                    <a:lnTo>
                      <a:pt x="2923316" y="1511300"/>
                    </a:lnTo>
                    <a:lnTo>
                      <a:pt x="2920747" y="1562100"/>
                    </a:lnTo>
                    <a:lnTo>
                      <a:pt x="2916481" y="1612900"/>
                    </a:lnTo>
                    <a:lnTo>
                      <a:pt x="2910533" y="1651000"/>
                    </a:lnTo>
                    <a:lnTo>
                      <a:pt x="2902916" y="1701800"/>
                    </a:lnTo>
                    <a:lnTo>
                      <a:pt x="2893644" y="1752600"/>
                    </a:lnTo>
                    <a:lnTo>
                      <a:pt x="2882729" y="1803400"/>
                    </a:lnTo>
                    <a:lnTo>
                      <a:pt x="2870186" y="1854200"/>
                    </a:lnTo>
                    <a:lnTo>
                      <a:pt x="2856028" y="1905000"/>
                    </a:lnTo>
                    <a:lnTo>
                      <a:pt x="2840269" y="1943100"/>
                    </a:lnTo>
                    <a:lnTo>
                      <a:pt x="2822921" y="1993900"/>
                    </a:lnTo>
                    <a:lnTo>
                      <a:pt x="2804000" y="2032000"/>
                    </a:lnTo>
                    <a:lnTo>
                      <a:pt x="2783518" y="2082800"/>
                    </a:lnTo>
                    <a:lnTo>
                      <a:pt x="2761488" y="2133600"/>
                    </a:lnTo>
                    <a:lnTo>
                      <a:pt x="2737925" y="2171700"/>
                    </a:lnTo>
                    <a:lnTo>
                      <a:pt x="2712842" y="2209800"/>
                    </a:lnTo>
                    <a:lnTo>
                      <a:pt x="2686252" y="2260600"/>
                    </a:lnTo>
                    <a:lnTo>
                      <a:pt x="2658169" y="2298700"/>
                    </a:lnTo>
                    <a:lnTo>
                      <a:pt x="2628607" y="2336800"/>
                    </a:lnTo>
                    <a:lnTo>
                      <a:pt x="2597579" y="2374900"/>
                    </a:lnTo>
                    <a:lnTo>
                      <a:pt x="2565098" y="2413000"/>
                    </a:lnTo>
                    <a:lnTo>
                      <a:pt x="2531178" y="2451100"/>
                    </a:lnTo>
                    <a:lnTo>
                      <a:pt x="2495834" y="2489200"/>
                    </a:lnTo>
                    <a:lnTo>
                      <a:pt x="2459342" y="2527300"/>
                    </a:lnTo>
                    <a:lnTo>
                      <a:pt x="2421844" y="2552700"/>
                    </a:lnTo>
                    <a:lnTo>
                      <a:pt x="2383374" y="2590800"/>
                    </a:lnTo>
                    <a:lnTo>
                      <a:pt x="2343965" y="2616200"/>
                    </a:lnTo>
                    <a:lnTo>
                      <a:pt x="2303651" y="2654300"/>
                    </a:lnTo>
                    <a:lnTo>
                      <a:pt x="2262467" y="2679700"/>
                    </a:lnTo>
                    <a:lnTo>
                      <a:pt x="2220446" y="2705100"/>
                    </a:lnTo>
                    <a:lnTo>
                      <a:pt x="2177623" y="2730500"/>
                    </a:lnTo>
                    <a:lnTo>
                      <a:pt x="2089704" y="2781300"/>
                    </a:lnTo>
                    <a:lnTo>
                      <a:pt x="2044677" y="2794000"/>
                    </a:lnTo>
                    <a:lnTo>
                      <a:pt x="1998983" y="2819400"/>
                    </a:lnTo>
                    <a:lnTo>
                      <a:pt x="1952657" y="2832100"/>
                    </a:lnTo>
                    <a:close/>
                  </a:path>
                  <a:path extrusionOk="0" h="2921000" w="2924175">
                    <a:moveTo>
                      <a:pt x="1512869" y="2921000"/>
                    </a:moveTo>
                    <a:lnTo>
                      <a:pt x="1411306" y="2921000"/>
                    </a:lnTo>
                    <a:lnTo>
                      <a:pt x="1360817" y="2908300"/>
                    </a:lnTo>
                    <a:lnTo>
                      <a:pt x="1563357" y="2908300"/>
                    </a:lnTo>
                    <a:lnTo>
                      <a:pt x="1512869" y="2921000"/>
                    </a:lnTo>
                    <a:close/>
                  </a:path>
                </a:pathLst>
              </a:custGeom>
              <a:solidFill>
                <a:srgbClr val="36418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49"/>
              <p:cNvSpPr/>
              <p:nvPr/>
            </p:nvSpPr>
            <p:spPr>
              <a:xfrm>
                <a:off x="3499102" y="3287862"/>
                <a:ext cx="357000" cy="292500"/>
              </a:xfrm>
              <a:prstGeom prst="triangle">
                <a:avLst>
                  <a:gd fmla="val 50000" name="adj"/>
                </a:avLst>
              </a:prstGeom>
              <a:solidFill>
                <a:srgbClr val="632423"/>
              </a:solidFill>
              <a:ln cap="flat" cmpd="sng" w="25400">
                <a:solidFill>
                  <a:srgbClr val="6324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49"/>
              <p:cNvSpPr/>
              <p:nvPr/>
            </p:nvSpPr>
            <p:spPr>
              <a:xfrm>
                <a:off x="2658585" y="4155848"/>
                <a:ext cx="357000" cy="292500"/>
              </a:xfrm>
              <a:prstGeom prst="triangle">
                <a:avLst>
                  <a:gd fmla="val 50000" name="adj"/>
                </a:avLst>
              </a:prstGeom>
              <a:solidFill>
                <a:srgbClr val="632423"/>
              </a:solidFill>
              <a:ln cap="flat" cmpd="sng" w="25400">
                <a:solidFill>
                  <a:srgbClr val="6324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49"/>
              <p:cNvSpPr/>
              <p:nvPr/>
            </p:nvSpPr>
            <p:spPr>
              <a:xfrm>
                <a:off x="2967204" y="3479279"/>
                <a:ext cx="357000" cy="292500"/>
              </a:xfrm>
              <a:prstGeom prst="triangle">
                <a:avLst>
                  <a:gd fmla="val 50000" name="adj"/>
                </a:avLst>
              </a:prstGeom>
              <a:solidFill>
                <a:srgbClr val="632423"/>
              </a:solidFill>
              <a:ln cap="flat" cmpd="sng" w="25400">
                <a:solidFill>
                  <a:srgbClr val="6324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5" name="Google Shape;275;p49"/>
          <p:cNvGrpSpPr/>
          <p:nvPr/>
        </p:nvGrpSpPr>
        <p:grpSpPr>
          <a:xfrm>
            <a:off x="1507666" y="2896735"/>
            <a:ext cx="1008840" cy="1007745"/>
            <a:chOff x="2309638" y="2894199"/>
            <a:chExt cx="2017681" cy="2015490"/>
          </a:xfrm>
        </p:grpSpPr>
        <p:sp>
          <p:nvSpPr>
            <p:cNvPr id="276" name="Google Shape;276;p49"/>
            <p:cNvSpPr/>
            <p:nvPr/>
          </p:nvSpPr>
          <p:spPr>
            <a:xfrm>
              <a:off x="2309638" y="2894199"/>
              <a:ext cx="2017681" cy="2015490"/>
            </a:xfrm>
            <a:custGeom>
              <a:rect b="b" l="l" r="r" t="t"/>
              <a:pathLst>
                <a:path extrusionOk="0" h="2921000" w="2924175">
                  <a:moveTo>
                    <a:pt x="1663321" y="12700"/>
                  </a:moveTo>
                  <a:lnTo>
                    <a:pt x="1260853" y="12700"/>
                  </a:lnTo>
                  <a:lnTo>
                    <a:pt x="1310655" y="0"/>
                  </a:lnTo>
                  <a:lnTo>
                    <a:pt x="1613520" y="0"/>
                  </a:lnTo>
                  <a:lnTo>
                    <a:pt x="1663321" y="12700"/>
                  </a:lnTo>
                  <a:close/>
                </a:path>
                <a:path extrusionOk="0" h="2921000" w="2924175">
                  <a:moveTo>
                    <a:pt x="1663322" y="2908300"/>
                  </a:moveTo>
                  <a:lnTo>
                    <a:pt x="1260853" y="2908300"/>
                  </a:lnTo>
                  <a:lnTo>
                    <a:pt x="925191" y="2819400"/>
                  </a:lnTo>
                  <a:lnTo>
                    <a:pt x="879497" y="2794000"/>
                  </a:lnTo>
                  <a:lnTo>
                    <a:pt x="834470" y="2781300"/>
                  </a:lnTo>
                  <a:lnTo>
                    <a:pt x="746552" y="2730500"/>
                  </a:lnTo>
                  <a:lnTo>
                    <a:pt x="703729" y="2705100"/>
                  </a:lnTo>
                  <a:lnTo>
                    <a:pt x="661708" y="2679700"/>
                  </a:lnTo>
                  <a:lnTo>
                    <a:pt x="620524" y="2654300"/>
                  </a:lnTo>
                  <a:lnTo>
                    <a:pt x="580210" y="2616200"/>
                  </a:lnTo>
                  <a:lnTo>
                    <a:pt x="540801" y="2590800"/>
                  </a:lnTo>
                  <a:lnTo>
                    <a:pt x="502330" y="2552700"/>
                  </a:lnTo>
                  <a:lnTo>
                    <a:pt x="464832" y="2527300"/>
                  </a:lnTo>
                  <a:lnTo>
                    <a:pt x="428341" y="2489200"/>
                  </a:lnTo>
                  <a:lnTo>
                    <a:pt x="392996" y="2451100"/>
                  </a:lnTo>
                  <a:lnTo>
                    <a:pt x="359077" y="2413000"/>
                  </a:lnTo>
                  <a:lnTo>
                    <a:pt x="326596" y="2374900"/>
                  </a:lnTo>
                  <a:lnTo>
                    <a:pt x="295568" y="2336800"/>
                  </a:lnTo>
                  <a:lnTo>
                    <a:pt x="266005" y="2298700"/>
                  </a:lnTo>
                  <a:lnTo>
                    <a:pt x="237923" y="2260600"/>
                  </a:lnTo>
                  <a:lnTo>
                    <a:pt x="211333" y="2209800"/>
                  </a:lnTo>
                  <a:lnTo>
                    <a:pt x="186250" y="2171700"/>
                  </a:lnTo>
                  <a:lnTo>
                    <a:pt x="162686" y="2133600"/>
                  </a:lnTo>
                  <a:lnTo>
                    <a:pt x="140657" y="2082800"/>
                  </a:lnTo>
                  <a:lnTo>
                    <a:pt x="120175" y="2032000"/>
                  </a:lnTo>
                  <a:lnTo>
                    <a:pt x="101253" y="1993900"/>
                  </a:lnTo>
                  <a:lnTo>
                    <a:pt x="83906" y="1943100"/>
                  </a:lnTo>
                  <a:lnTo>
                    <a:pt x="68147" y="1905000"/>
                  </a:lnTo>
                  <a:lnTo>
                    <a:pt x="53989" y="1854200"/>
                  </a:lnTo>
                  <a:lnTo>
                    <a:pt x="41446" y="1803400"/>
                  </a:lnTo>
                  <a:lnTo>
                    <a:pt x="30531" y="1752600"/>
                  </a:lnTo>
                  <a:lnTo>
                    <a:pt x="21258" y="1701800"/>
                  </a:lnTo>
                  <a:lnTo>
                    <a:pt x="13641" y="1651000"/>
                  </a:lnTo>
                  <a:lnTo>
                    <a:pt x="7693" y="1612900"/>
                  </a:lnTo>
                  <a:lnTo>
                    <a:pt x="3428" y="1562100"/>
                  </a:lnTo>
                  <a:lnTo>
                    <a:pt x="859" y="1511300"/>
                  </a:lnTo>
                  <a:lnTo>
                    <a:pt x="0" y="1460500"/>
                  </a:lnTo>
                  <a:lnTo>
                    <a:pt x="859" y="1409700"/>
                  </a:lnTo>
                  <a:lnTo>
                    <a:pt x="3428" y="1358900"/>
                  </a:lnTo>
                  <a:lnTo>
                    <a:pt x="7693" y="1308100"/>
                  </a:lnTo>
                  <a:lnTo>
                    <a:pt x="13641" y="1257300"/>
                  </a:lnTo>
                  <a:lnTo>
                    <a:pt x="21258" y="1206500"/>
                  </a:lnTo>
                  <a:lnTo>
                    <a:pt x="30531" y="1155700"/>
                  </a:lnTo>
                  <a:lnTo>
                    <a:pt x="41446" y="1104900"/>
                  </a:lnTo>
                  <a:lnTo>
                    <a:pt x="53989" y="1054100"/>
                  </a:lnTo>
                  <a:lnTo>
                    <a:pt x="68147" y="1016000"/>
                  </a:lnTo>
                  <a:lnTo>
                    <a:pt x="83906" y="965200"/>
                  </a:lnTo>
                  <a:lnTo>
                    <a:pt x="101253" y="914400"/>
                  </a:lnTo>
                  <a:lnTo>
                    <a:pt x="120175" y="876300"/>
                  </a:lnTo>
                  <a:lnTo>
                    <a:pt x="140657" y="825500"/>
                  </a:lnTo>
                  <a:lnTo>
                    <a:pt x="162686" y="787400"/>
                  </a:lnTo>
                  <a:lnTo>
                    <a:pt x="186250" y="736600"/>
                  </a:lnTo>
                  <a:lnTo>
                    <a:pt x="211333" y="698500"/>
                  </a:lnTo>
                  <a:lnTo>
                    <a:pt x="237923" y="660400"/>
                  </a:lnTo>
                  <a:lnTo>
                    <a:pt x="266005" y="609600"/>
                  </a:lnTo>
                  <a:lnTo>
                    <a:pt x="295568" y="571500"/>
                  </a:lnTo>
                  <a:lnTo>
                    <a:pt x="326596" y="533400"/>
                  </a:lnTo>
                  <a:lnTo>
                    <a:pt x="359077" y="495300"/>
                  </a:lnTo>
                  <a:lnTo>
                    <a:pt x="392996" y="457200"/>
                  </a:lnTo>
                  <a:lnTo>
                    <a:pt x="428341" y="419100"/>
                  </a:lnTo>
                  <a:lnTo>
                    <a:pt x="464832" y="381000"/>
                  </a:lnTo>
                  <a:lnTo>
                    <a:pt x="502330" y="355600"/>
                  </a:lnTo>
                  <a:lnTo>
                    <a:pt x="540801" y="317500"/>
                  </a:lnTo>
                  <a:lnTo>
                    <a:pt x="580210" y="292100"/>
                  </a:lnTo>
                  <a:lnTo>
                    <a:pt x="620524" y="254000"/>
                  </a:lnTo>
                  <a:lnTo>
                    <a:pt x="661708" y="228600"/>
                  </a:lnTo>
                  <a:lnTo>
                    <a:pt x="703729" y="203200"/>
                  </a:lnTo>
                  <a:lnTo>
                    <a:pt x="746552" y="177800"/>
                  </a:lnTo>
                  <a:lnTo>
                    <a:pt x="790144" y="152400"/>
                  </a:lnTo>
                  <a:lnTo>
                    <a:pt x="834470" y="139700"/>
                  </a:lnTo>
                  <a:lnTo>
                    <a:pt x="925191" y="88900"/>
                  </a:lnTo>
                  <a:lnTo>
                    <a:pt x="1211446" y="12700"/>
                  </a:lnTo>
                  <a:lnTo>
                    <a:pt x="1712729" y="12700"/>
                  </a:lnTo>
                  <a:lnTo>
                    <a:pt x="1952657" y="76200"/>
                  </a:lnTo>
                  <a:lnTo>
                    <a:pt x="1412184" y="76200"/>
                  </a:lnTo>
                  <a:lnTo>
                    <a:pt x="1362585" y="88900"/>
                  </a:lnTo>
                  <a:lnTo>
                    <a:pt x="1313327" y="88900"/>
                  </a:lnTo>
                  <a:lnTo>
                    <a:pt x="1264445" y="101600"/>
                  </a:lnTo>
                  <a:lnTo>
                    <a:pt x="1215977" y="101600"/>
                  </a:lnTo>
                  <a:lnTo>
                    <a:pt x="981095" y="165100"/>
                  </a:lnTo>
                  <a:lnTo>
                    <a:pt x="935864" y="190500"/>
                  </a:lnTo>
                  <a:lnTo>
                    <a:pt x="891300" y="203200"/>
                  </a:lnTo>
                  <a:lnTo>
                    <a:pt x="804316" y="254000"/>
                  </a:lnTo>
                  <a:lnTo>
                    <a:pt x="761969" y="266700"/>
                  </a:lnTo>
                  <a:lnTo>
                    <a:pt x="720433" y="292100"/>
                  </a:lnTo>
                  <a:lnTo>
                    <a:pt x="679745" y="330200"/>
                  </a:lnTo>
                  <a:lnTo>
                    <a:pt x="639940" y="355600"/>
                  </a:lnTo>
                  <a:lnTo>
                    <a:pt x="601055" y="381000"/>
                  </a:lnTo>
                  <a:lnTo>
                    <a:pt x="563127" y="419100"/>
                  </a:lnTo>
                  <a:lnTo>
                    <a:pt x="526191" y="444500"/>
                  </a:lnTo>
                  <a:lnTo>
                    <a:pt x="490284" y="482600"/>
                  </a:lnTo>
                  <a:lnTo>
                    <a:pt x="455626" y="520700"/>
                  </a:lnTo>
                  <a:lnTo>
                    <a:pt x="422426" y="558800"/>
                  </a:lnTo>
                  <a:lnTo>
                    <a:pt x="390697" y="596900"/>
                  </a:lnTo>
                  <a:lnTo>
                    <a:pt x="360455" y="635000"/>
                  </a:lnTo>
                  <a:lnTo>
                    <a:pt x="331715" y="673100"/>
                  </a:lnTo>
                  <a:lnTo>
                    <a:pt x="304493" y="711200"/>
                  </a:lnTo>
                  <a:lnTo>
                    <a:pt x="278803" y="749300"/>
                  </a:lnTo>
                  <a:lnTo>
                    <a:pt x="254661" y="800100"/>
                  </a:lnTo>
                  <a:lnTo>
                    <a:pt x="232082" y="838200"/>
                  </a:lnTo>
                  <a:lnTo>
                    <a:pt x="211080" y="889000"/>
                  </a:lnTo>
                  <a:lnTo>
                    <a:pt x="191672" y="927100"/>
                  </a:lnTo>
                  <a:lnTo>
                    <a:pt x="173872" y="977900"/>
                  </a:lnTo>
                  <a:lnTo>
                    <a:pt x="157695" y="1016000"/>
                  </a:lnTo>
                  <a:lnTo>
                    <a:pt x="143157" y="1066800"/>
                  </a:lnTo>
                  <a:lnTo>
                    <a:pt x="130272" y="1117600"/>
                  </a:lnTo>
                  <a:lnTo>
                    <a:pt x="119056" y="1155700"/>
                  </a:lnTo>
                  <a:lnTo>
                    <a:pt x="109525" y="1206500"/>
                  </a:lnTo>
                  <a:lnTo>
                    <a:pt x="101692" y="1257300"/>
                  </a:lnTo>
                  <a:lnTo>
                    <a:pt x="95573" y="1308100"/>
                  </a:lnTo>
                  <a:lnTo>
                    <a:pt x="91184" y="1358900"/>
                  </a:lnTo>
                  <a:lnTo>
                    <a:pt x="88540" y="1409700"/>
                  </a:lnTo>
                  <a:lnTo>
                    <a:pt x="87655" y="1460500"/>
                  </a:lnTo>
                  <a:lnTo>
                    <a:pt x="88540" y="1511300"/>
                  </a:lnTo>
                  <a:lnTo>
                    <a:pt x="91184" y="1549400"/>
                  </a:lnTo>
                  <a:lnTo>
                    <a:pt x="95573" y="1600200"/>
                  </a:lnTo>
                  <a:lnTo>
                    <a:pt x="101692" y="1651000"/>
                  </a:lnTo>
                  <a:lnTo>
                    <a:pt x="109525" y="1701800"/>
                  </a:lnTo>
                  <a:lnTo>
                    <a:pt x="119056" y="1752600"/>
                  </a:lnTo>
                  <a:lnTo>
                    <a:pt x="130272" y="1803400"/>
                  </a:lnTo>
                  <a:lnTo>
                    <a:pt x="143157" y="1841500"/>
                  </a:lnTo>
                  <a:lnTo>
                    <a:pt x="157695" y="1892300"/>
                  </a:lnTo>
                  <a:lnTo>
                    <a:pt x="173872" y="1930400"/>
                  </a:lnTo>
                  <a:lnTo>
                    <a:pt x="191672" y="1981200"/>
                  </a:lnTo>
                  <a:lnTo>
                    <a:pt x="211080" y="2032000"/>
                  </a:lnTo>
                  <a:lnTo>
                    <a:pt x="232082" y="2070100"/>
                  </a:lnTo>
                  <a:lnTo>
                    <a:pt x="254661" y="2108200"/>
                  </a:lnTo>
                  <a:lnTo>
                    <a:pt x="278803" y="2159000"/>
                  </a:lnTo>
                  <a:lnTo>
                    <a:pt x="304493" y="2197100"/>
                  </a:lnTo>
                  <a:lnTo>
                    <a:pt x="331715" y="2235200"/>
                  </a:lnTo>
                  <a:lnTo>
                    <a:pt x="360455" y="2273300"/>
                  </a:lnTo>
                  <a:lnTo>
                    <a:pt x="390697" y="2311400"/>
                  </a:lnTo>
                  <a:lnTo>
                    <a:pt x="422426" y="2349500"/>
                  </a:lnTo>
                  <a:lnTo>
                    <a:pt x="455626" y="2387600"/>
                  </a:lnTo>
                  <a:lnTo>
                    <a:pt x="490284" y="2425700"/>
                  </a:lnTo>
                  <a:lnTo>
                    <a:pt x="526191" y="2463800"/>
                  </a:lnTo>
                  <a:lnTo>
                    <a:pt x="563127" y="2489200"/>
                  </a:lnTo>
                  <a:lnTo>
                    <a:pt x="601055" y="2527300"/>
                  </a:lnTo>
                  <a:lnTo>
                    <a:pt x="639940" y="2552700"/>
                  </a:lnTo>
                  <a:lnTo>
                    <a:pt x="679745" y="2590800"/>
                  </a:lnTo>
                  <a:lnTo>
                    <a:pt x="720433" y="2616200"/>
                  </a:lnTo>
                  <a:lnTo>
                    <a:pt x="761969" y="2641600"/>
                  </a:lnTo>
                  <a:lnTo>
                    <a:pt x="804316" y="2667000"/>
                  </a:lnTo>
                  <a:lnTo>
                    <a:pt x="847439" y="2679700"/>
                  </a:lnTo>
                  <a:lnTo>
                    <a:pt x="935864" y="2730500"/>
                  </a:lnTo>
                  <a:lnTo>
                    <a:pt x="1215977" y="2806700"/>
                  </a:lnTo>
                  <a:lnTo>
                    <a:pt x="1264445" y="2819400"/>
                  </a:lnTo>
                  <a:lnTo>
                    <a:pt x="1313327" y="2819400"/>
                  </a:lnTo>
                  <a:lnTo>
                    <a:pt x="1362585" y="2832100"/>
                  </a:lnTo>
                  <a:lnTo>
                    <a:pt x="1952657" y="2832100"/>
                  </a:lnTo>
                  <a:lnTo>
                    <a:pt x="1663322" y="2908300"/>
                  </a:lnTo>
                  <a:close/>
                </a:path>
                <a:path extrusionOk="0" h="2921000" w="2924175">
                  <a:moveTo>
                    <a:pt x="1952657" y="2832100"/>
                  </a:moveTo>
                  <a:lnTo>
                    <a:pt x="1561589" y="2832100"/>
                  </a:lnTo>
                  <a:lnTo>
                    <a:pt x="1610847" y="2819400"/>
                  </a:lnTo>
                  <a:lnTo>
                    <a:pt x="1659729" y="2819400"/>
                  </a:lnTo>
                  <a:lnTo>
                    <a:pt x="1708198" y="2806700"/>
                  </a:lnTo>
                  <a:lnTo>
                    <a:pt x="1988310" y="2730500"/>
                  </a:lnTo>
                  <a:lnTo>
                    <a:pt x="2076736" y="2679700"/>
                  </a:lnTo>
                  <a:lnTo>
                    <a:pt x="2119858" y="2667000"/>
                  </a:lnTo>
                  <a:lnTo>
                    <a:pt x="2162205" y="2641600"/>
                  </a:lnTo>
                  <a:lnTo>
                    <a:pt x="2203741" y="2616200"/>
                  </a:lnTo>
                  <a:lnTo>
                    <a:pt x="2244430" y="2590800"/>
                  </a:lnTo>
                  <a:lnTo>
                    <a:pt x="2284234" y="2552700"/>
                  </a:lnTo>
                  <a:lnTo>
                    <a:pt x="2323119" y="2527300"/>
                  </a:lnTo>
                  <a:lnTo>
                    <a:pt x="2361047" y="2489200"/>
                  </a:lnTo>
                  <a:lnTo>
                    <a:pt x="2397983" y="2463800"/>
                  </a:lnTo>
                  <a:lnTo>
                    <a:pt x="2433890" y="2425700"/>
                  </a:lnTo>
                  <a:lnTo>
                    <a:pt x="2468548" y="2387600"/>
                  </a:lnTo>
                  <a:lnTo>
                    <a:pt x="2501749" y="2349500"/>
                  </a:lnTo>
                  <a:lnTo>
                    <a:pt x="2533477" y="2311400"/>
                  </a:lnTo>
                  <a:lnTo>
                    <a:pt x="2563719" y="2273300"/>
                  </a:lnTo>
                  <a:lnTo>
                    <a:pt x="2592459" y="2235200"/>
                  </a:lnTo>
                  <a:lnTo>
                    <a:pt x="2619681" y="2197100"/>
                  </a:lnTo>
                  <a:lnTo>
                    <a:pt x="2645371" y="2159000"/>
                  </a:lnTo>
                  <a:lnTo>
                    <a:pt x="2669513" y="2108200"/>
                  </a:lnTo>
                  <a:lnTo>
                    <a:pt x="2692092" y="2070100"/>
                  </a:lnTo>
                  <a:lnTo>
                    <a:pt x="2713094" y="2032000"/>
                  </a:lnTo>
                  <a:lnTo>
                    <a:pt x="2732502" y="1981200"/>
                  </a:lnTo>
                  <a:lnTo>
                    <a:pt x="2750302" y="1930400"/>
                  </a:lnTo>
                  <a:lnTo>
                    <a:pt x="2766479" y="1892300"/>
                  </a:lnTo>
                  <a:lnTo>
                    <a:pt x="2781018" y="1841500"/>
                  </a:lnTo>
                  <a:lnTo>
                    <a:pt x="2793902" y="1803400"/>
                  </a:lnTo>
                  <a:lnTo>
                    <a:pt x="2805118" y="1752600"/>
                  </a:lnTo>
                  <a:lnTo>
                    <a:pt x="2814650" y="1701800"/>
                  </a:lnTo>
                  <a:lnTo>
                    <a:pt x="2822483" y="1651000"/>
                  </a:lnTo>
                  <a:lnTo>
                    <a:pt x="2828601" y="1600200"/>
                  </a:lnTo>
                  <a:lnTo>
                    <a:pt x="2832990" y="1549400"/>
                  </a:lnTo>
                  <a:lnTo>
                    <a:pt x="2835635" y="1511300"/>
                  </a:lnTo>
                  <a:lnTo>
                    <a:pt x="2836520" y="1460500"/>
                  </a:lnTo>
                  <a:lnTo>
                    <a:pt x="2835635" y="1409700"/>
                  </a:lnTo>
                  <a:lnTo>
                    <a:pt x="2832990" y="1358900"/>
                  </a:lnTo>
                  <a:lnTo>
                    <a:pt x="2828601" y="1308100"/>
                  </a:lnTo>
                  <a:lnTo>
                    <a:pt x="2822483" y="1257300"/>
                  </a:lnTo>
                  <a:lnTo>
                    <a:pt x="2814650" y="1206500"/>
                  </a:lnTo>
                  <a:lnTo>
                    <a:pt x="2805118" y="1155700"/>
                  </a:lnTo>
                  <a:lnTo>
                    <a:pt x="2793902" y="1117600"/>
                  </a:lnTo>
                  <a:lnTo>
                    <a:pt x="2781018" y="1066800"/>
                  </a:lnTo>
                  <a:lnTo>
                    <a:pt x="2766479" y="1016000"/>
                  </a:lnTo>
                  <a:lnTo>
                    <a:pt x="2750302" y="977900"/>
                  </a:lnTo>
                  <a:lnTo>
                    <a:pt x="2732502" y="927100"/>
                  </a:lnTo>
                  <a:lnTo>
                    <a:pt x="2713094" y="889000"/>
                  </a:lnTo>
                  <a:lnTo>
                    <a:pt x="2692092" y="838200"/>
                  </a:lnTo>
                  <a:lnTo>
                    <a:pt x="2669513" y="800100"/>
                  </a:lnTo>
                  <a:lnTo>
                    <a:pt x="2645371" y="749300"/>
                  </a:lnTo>
                  <a:lnTo>
                    <a:pt x="2619681" y="711200"/>
                  </a:lnTo>
                  <a:lnTo>
                    <a:pt x="2592459" y="673100"/>
                  </a:lnTo>
                  <a:lnTo>
                    <a:pt x="2563719" y="635000"/>
                  </a:lnTo>
                  <a:lnTo>
                    <a:pt x="2533477" y="596900"/>
                  </a:lnTo>
                  <a:lnTo>
                    <a:pt x="2501749" y="558800"/>
                  </a:lnTo>
                  <a:lnTo>
                    <a:pt x="2468548" y="520700"/>
                  </a:lnTo>
                  <a:lnTo>
                    <a:pt x="2433890" y="482600"/>
                  </a:lnTo>
                  <a:lnTo>
                    <a:pt x="2397983" y="444500"/>
                  </a:lnTo>
                  <a:lnTo>
                    <a:pt x="2361047" y="419100"/>
                  </a:lnTo>
                  <a:lnTo>
                    <a:pt x="2323119" y="381000"/>
                  </a:lnTo>
                  <a:lnTo>
                    <a:pt x="2284234" y="355600"/>
                  </a:lnTo>
                  <a:lnTo>
                    <a:pt x="2244430" y="330200"/>
                  </a:lnTo>
                  <a:lnTo>
                    <a:pt x="2203741" y="292100"/>
                  </a:lnTo>
                  <a:lnTo>
                    <a:pt x="2162205" y="266700"/>
                  </a:lnTo>
                  <a:lnTo>
                    <a:pt x="2119858" y="254000"/>
                  </a:lnTo>
                  <a:lnTo>
                    <a:pt x="2032874" y="203200"/>
                  </a:lnTo>
                  <a:lnTo>
                    <a:pt x="1988310" y="190500"/>
                  </a:lnTo>
                  <a:lnTo>
                    <a:pt x="1943080" y="165100"/>
                  </a:lnTo>
                  <a:lnTo>
                    <a:pt x="1708198" y="101600"/>
                  </a:lnTo>
                  <a:lnTo>
                    <a:pt x="1659729" y="101600"/>
                  </a:lnTo>
                  <a:lnTo>
                    <a:pt x="1610847" y="88900"/>
                  </a:lnTo>
                  <a:lnTo>
                    <a:pt x="1561589" y="88900"/>
                  </a:lnTo>
                  <a:lnTo>
                    <a:pt x="1511990" y="76200"/>
                  </a:lnTo>
                  <a:lnTo>
                    <a:pt x="1952657" y="76200"/>
                  </a:lnTo>
                  <a:lnTo>
                    <a:pt x="1998983" y="88900"/>
                  </a:lnTo>
                  <a:lnTo>
                    <a:pt x="2089704" y="139700"/>
                  </a:lnTo>
                  <a:lnTo>
                    <a:pt x="2134031" y="152400"/>
                  </a:lnTo>
                  <a:lnTo>
                    <a:pt x="2177622" y="177800"/>
                  </a:lnTo>
                  <a:lnTo>
                    <a:pt x="2220446" y="203200"/>
                  </a:lnTo>
                  <a:lnTo>
                    <a:pt x="2262467" y="228600"/>
                  </a:lnTo>
                  <a:lnTo>
                    <a:pt x="2303651" y="254000"/>
                  </a:lnTo>
                  <a:lnTo>
                    <a:pt x="2343965" y="292100"/>
                  </a:lnTo>
                  <a:lnTo>
                    <a:pt x="2383374" y="317500"/>
                  </a:lnTo>
                  <a:lnTo>
                    <a:pt x="2421844" y="355600"/>
                  </a:lnTo>
                  <a:lnTo>
                    <a:pt x="2459342" y="381000"/>
                  </a:lnTo>
                  <a:lnTo>
                    <a:pt x="2495833" y="419100"/>
                  </a:lnTo>
                  <a:lnTo>
                    <a:pt x="2531178" y="457200"/>
                  </a:lnTo>
                  <a:lnTo>
                    <a:pt x="2565098" y="495300"/>
                  </a:lnTo>
                  <a:lnTo>
                    <a:pt x="2597578" y="533400"/>
                  </a:lnTo>
                  <a:lnTo>
                    <a:pt x="2628607" y="571500"/>
                  </a:lnTo>
                  <a:lnTo>
                    <a:pt x="2658169" y="609600"/>
                  </a:lnTo>
                  <a:lnTo>
                    <a:pt x="2686252" y="660400"/>
                  </a:lnTo>
                  <a:lnTo>
                    <a:pt x="2712842" y="698500"/>
                  </a:lnTo>
                  <a:lnTo>
                    <a:pt x="2737925" y="736600"/>
                  </a:lnTo>
                  <a:lnTo>
                    <a:pt x="2761488" y="787400"/>
                  </a:lnTo>
                  <a:lnTo>
                    <a:pt x="2783517" y="825500"/>
                  </a:lnTo>
                  <a:lnTo>
                    <a:pt x="2804000" y="876300"/>
                  </a:lnTo>
                  <a:lnTo>
                    <a:pt x="2822921" y="914400"/>
                  </a:lnTo>
                  <a:lnTo>
                    <a:pt x="2840268" y="965200"/>
                  </a:lnTo>
                  <a:lnTo>
                    <a:pt x="2856028" y="1016000"/>
                  </a:lnTo>
                  <a:lnTo>
                    <a:pt x="2870186" y="1054100"/>
                  </a:lnTo>
                  <a:lnTo>
                    <a:pt x="2882729" y="1104900"/>
                  </a:lnTo>
                  <a:lnTo>
                    <a:pt x="2893644" y="1155700"/>
                  </a:lnTo>
                  <a:lnTo>
                    <a:pt x="2902916" y="1206500"/>
                  </a:lnTo>
                  <a:lnTo>
                    <a:pt x="2910533" y="1257300"/>
                  </a:lnTo>
                  <a:lnTo>
                    <a:pt x="2916481" y="1308100"/>
                  </a:lnTo>
                  <a:lnTo>
                    <a:pt x="2920747" y="1358900"/>
                  </a:lnTo>
                  <a:lnTo>
                    <a:pt x="2923316" y="1409700"/>
                  </a:lnTo>
                  <a:lnTo>
                    <a:pt x="2924175" y="1460500"/>
                  </a:lnTo>
                  <a:lnTo>
                    <a:pt x="2923316" y="1511300"/>
                  </a:lnTo>
                  <a:lnTo>
                    <a:pt x="2920747" y="1562100"/>
                  </a:lnTo>
                  <a:lnTo>
                    <a:pt x="2916481" y="1612900"/>
                  </a:lnTo>
                  <a:lnTo>
                    <a:pt x="2910533" y="1651000"/>
                  </a:lnTo>
                  <a:lnTo>
                    <a:pt x="2902916" y="1701800"/>
                  </a:lnTo>
                  <a:lnTo>
                    <a:pt x="2893644" y="1752600"/>
                  </a:lnTo>
                  <a:lnTo>
                    <a:pt x="2882729" y="1803400"/>
                  </a:lnTo>
                  <a:lnTo>
                    <a:pt x="2870186" y="1854200"/>
                  </a:lnTo>
                  <a:lnTo>
                    <a:pt x="2856028" y="1905000"/>
                  </a:lnTo>
                  <a:lnTo>
                    <a:pt x="2840269" y="1943100"/>
                  </a:lnTo>
                  <a:lnTo>
                    <a:pt x="2822921" y="1993900"/>
                  </a:lnTo>
                  <a:lnTo>
                    <a:pt x="2804000" y="2032000"/>
                  </a:lnTo>
                  <a:lnTo>
                    <a:pt x="2783518" y="2082800"/>
                  </a:lnTo>
                  <a:lnTo>
                    <a:pt x="2761488" y="2133600"/>
                  </a:lnTo>
                  <a:lnTo>
                    <a:pt x="2737925" y="2171700"/>
                  </a:lnTo>
                  <a:lnTo>
                    <a:pt x="2712842" y="2209800"/>
                  </a:lnTo>
                  <a:lnTo>
                    <a:pt x="2686252" y="2260600"/>
                  </a:lnTo>
                  <a:lnTo>
                    <a:pt x="2658169" y="2298700"/>
                  </a:lnTo>
                  <a:lnTo>
                    <a:pt x="2628607" y="2336800"/>
                  </a:lnTo>
                  <a:lnTo>
                    <a:pt x="2597579" y="2374900"/>
                  </a:lnTo>
                  <a:lnTo>
                    <a:pt x="2565098" y="2413000"/>
                  </a:lnTo>
                  <a:lnTo>
                    <a:pt x="2531178" y="2451100"/>
                  </a:lnTo>
                  <a:lnTo>
                    <a:pt x="2495834" y="2489200"/>
                  </a:lnTo>
                  <a:lnTo>
                    <a:pt x="2459342" y="2527300"/>
                  </a:lnTo>
                  <a:lnTo>
                    <a:pt x="2421844" y="2552700"/>
                  </a:lnTo>
                  <a:lnTo>
                    <a:pt x="2383374" y="2590800"/>
                  </a:lnTo>
                  <a:lnTo>
                    <a:pt x="2343965" y="2616200"/>
                  </a:lnTo>
                  <a:lnTo>
                    <a:pt x="2303651" y="2654300"/>
                  </a:lnTo>
                  <a:lnTo>
                    <a:pt x="2262467" y="2679700"/>
                  </a:lnTo>
                  <a:lnTo>
                    <a:pt x="2220446" y="2705100"/>
                  </a:lnTo>
                  <a:lnTo>
                    <a:pt x="2177623" y="2730500"/>
                  </a:lnTo>
                  <a:lnTo>
                    <a:pt x="2089704" y="2781300"/>
                  </a:lnTo>
                  <a:lnTo>
                    <a:pt x="2044677" y="2794000"/>
                  </a:lnTo>
                  <a:lnTo>
                    <a:pt x="1998983" y="2819400"/>
                  </a:lnTo>
                  <a:lnTo>
                    <a:pt x="1952657" y="2832100"/>
                  </a:lnTo>
                  <a:close/>
                </a:path>
                <a:path extrusionOk="0" h="2921000" w="2924175">
                  <a:moveTo>
                    <a:pt x="1512869" y="2921000"/>
                  </a:moveTo>
                  <a:lnTo>
                    <a:pt x="1411306" y="2921000"/>
                  </a:lnTo>
                  <a:lnTo>
                    <a:pt x="1360817" y="2908300"/>
                  </a:lnTo>
                  <a:lnTo>
                    <a:pt x="1563357" y="2908300"/>
                  </a:lnTo>
                  <a:lnTo>
                    <a:pt x="1512869" y="2921000"/>
                  </a:lnTo>
                  <a:close/>
                </a:path>
              </a:pathLst>
            </a:custGeom>
            <a:solidFill>
              <a:srgbClr val="36418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49"/>
            <p:cNvSpPr/>
            <p:nvPr/>
          </p:nvSpPr>
          <p:spPr>
            <a:xfrm>
              <a:off x="2520779" y="3685362"/>
              <a:ext cx="291900" cy="305400"/>
            </a:xfrm>
            <a:prstGeom prst="ellipse">
              <a:avLst/>
            </a:prstGeom>
            <a:solidFill>
              <a:srgbClr val="4F6128"/>
            </a:solidFill>
            <a:ln cap="flat" cmpd="sng" w="25400">
              <a:solidFill>
                <a:srgbClr val="4F61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49"/>
            <p:cNvSpPr/>
            <p:nvPr/>
          </p:nvSpPr>
          <p:spPr>
            <a:xfrm>
              <a:off x="3733053" y="3795531"/>
              <a:ext cx="291900" cy="305400"/>
            </a:xfrm>
            <a:prstGeom prst="ellipse">
              <a:avLst/>
            </a:prstGeom>
            <a:solidFill>
              <a:srgbClr val="4F6128"/>
            </a:solidFill>
            <a:ln cap="flat" cmpd="sng" w="25400">
              <a:solidFill>
                <a:srgbClr val="4F61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49"/>
            <p:cNvSpPr/>
            <p:nvPr/>
          </p:nvSpPr>
          <p:spPr>
            <a:xfrm>
              <a:off x="3028220" y="3074939"/>
              <a:ext cx="291900" cy="305400"/>
            </a:xfrm>
            <a:prstGeom prst="ellipse">
              <a:avLst/>
            </a:prstGeom>
            <a:solidFill>
              <a:srgbClr val="4F6128"/>
            </a:solidFill>
            <a:ln cap="flat" cmpd="sng" w="25400">
              <a:solidFill>
                <a:srgbClr val="4F61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49"/>
            <p:cNvSpPr/>
            <p:nvPr/>
          </p:nvSpPr>
          <p:spPr>
            <a:xfrm>
              <a:off x="3162526" y="3826946"/>
              <a:ext cx="291900" cy="305400"/>
            </a:xfrm>
            <a:prstGeom prst="ellipse">
              <a:avLst/>
            </a:prstGeom>
            <a:solidFill>
              <a:srgbClr val="4F6128"/>
            </a:solidFill>
            <a:ln cap="flat" cmpd="sng" w="25400">
              <a:solidFill>
                <a:srgbClr val="4F61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49"/>
            <p:cNvSpPr/>
            <p:nvPr/>
          </p:nvSpPr>
          <p:spPr>
            <a:xfrm>
              <a:off x="3140192" y="4324938"/>
              <a:ext cx="291900" cy="305400"/>
            </a:xfrm>
            <a:prstGeom prst="ellipse">
              <a:avLst/>
            </a:prstGeom>
            <a:solidFill>
              <a:srgbClr val="4F6128"/>
            </a:solidFill>
            <a:ln cap="flat" cmpd="sng" w="25400">
              <a:solidFill>
                <a:srgbClr val="4F61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49"/>
          <p:cNvGrpSpPr/>
          <p:nvPr/>
        </p:nvGrpSpPr>
        <p:grpSpPr>
          <a:xfrm>
            <a:off x="825469" y="986219"/>
            <a:ext cx="1008840" cy="1007745"/>
            <a:chOff x="1650938" y="2440749"/>
            <a:chExt cx="2017681" cy="2015490"/>
          </a:xfrm>
        </p:grpSpPr>
        <p:sp>
          <p:nvSpPr>
            <p:cNvPr id="283" name="Google Shape;283;p49"/>
            <p:cNvSpPr/>
            <p:nvPr/>
          </p:nvSpPr>
          <p:spPr>
            <a:xfrm>
              <a:off x="1650938" y="2440749"/>
              <a:ext cx="2017681" cy="2015490"/>
            </a:xfrm>
            <a:custGeom>
              <a:rect b="b" l="l" r="r" t="t"/>
              <a:pathLst>
                <a:path extrusionOk="0" h="2921000" w="2924175">
                  <a:moveTo>
                    <a:pt x="1663321" y="12700"/>
                  </a:moveTo>
                  <a:lnTo>
                    <a:pt x="1260853" y="12700"/>
                  </a:lnTo>
                  <a:lnTo>
                    <a:pt x="1310655" y="0"/>
                  </a:lnTo>
                  <a:lnTo>
                    <a:pt x="1613520" y="0"/>
                  </a:lnTo>
                  <a:lnTo>
                    <a:pt x="1663321" y="12700"/>
                  </a:lnTo>
                  <a:close/>
                </a:path>
                <a:path extrusionOk="0" h="2921000" w="2924175">
                  <a:moveTo>
                    <a:pt x="1663322" y="2908300"/>
                  </a:moveTo>
                  <a:lnTo>
                    <a:pt x="1260853" y="2908300"/>
                  </a:lnTo>
                  <a:lnTo>
                    <a:pt x="925191" y="2819400"/>
                  </a:lnTo>
                  <a:lnTo>
                    <a:pt x="879497" y="2794000"/>
                  </a:lnTo>
                  <a:lnTo>
                    <a:pt x="834470" y="2781300"/>
                  </a:lnTo>
                  <a:lnTo>
                    <a:pt x="746552" y="2730500"/>
                  </a:lnTo>
                  <a:lnTo>
                    <a:pt x="703729" y="2705100"/>
                  </a:lnTo>
                  <a:lnTo>
                    <a:pt x="661708" y="2679700"/>
                  </a:lnTo>
                  <a:lnTo>
                    <a:pt x="620524" y="2654300"/>
                  </a:lnTo>
                  <a:lnTo>
                    <a:pt x="580210" y="2616200"/>
                  </a:lnTo>
                  <a:lnTo>
                    <a:pt x="540801" y="2590800"/>
                  </a:lnTo>
                  <a:lnTo>
                    <a:pt x="502330" y="2552700"/>
                  </a:lnTo>
                  <a:lnTo>
                    <a:pt x="464832" y="2527300"/>
                  </a:lnTo>
                  <a:lnTo>
                    <a:pt x="428341" y="2489200"/>
                  </a:lnTo>
                  <a:lnTo>
                    <a:pt x="392996" y="2451100"/>
                  </a:lnTo>
                  <a:lnTo>
                    <a:pt x="359077" y="2413000"/>
                  </a:lnTo>
                  <a:lnTo>
                    <a:pt x="326596" y="2374900"/>
                  </a:lnTo>
                  <a:lnTo>
                    <a:pt x="295568" y="2336800"/>
                  </a:lnTo>
                  <a:lnTo>
                    <a:pt x="266005" y="2298700"/>
                  </a:lnTo>
                  <a:lnTo>
                    <a:pt x="237923" y="2260600"/>
                  </a:lnTo>
                  <a:lnTo>
                    <a:pt x="211333" y="2209800"/>
                  </a:lnTo>
                  <a:lnTo>
                    <a:pt x="186250" y="2171700"/>
                  </a:lnTo>
                  <a:lnTo>
                    <a:pt x="162686" y="2133600"/>
                  </a:lnTo>
                  <a:lnTo>
                    <a:pt x="140657" y="2082800"/>
                  </a:lnTo>
                  <a:lnTo>
                    <a:pt x="120175" y="2032000"/>
                  </a:lnTo>
                  <a:lnTo>
                    <a:pt x="101253" y="1993900"/>
                  </a:lnTo>
                  <a:lnTo>
                    <a:pt x="83906" y="1943100"/>
                  </a:lnTo>
                  <a:lnTo>
                    <a:pt x="68147" y="1905000"/>
                  </a:lnTo>
                  <a:lnTo>
                    <a:pt x="53989" y="1854200"/>
                  </a:lnTo>
                  <a:lnTo>
                    <a:pt x="41446" y="1803400"/>
                  </a:lnTo>
                  <a:lnTo>
                    <a:pt x="30531" y="1752600"/>
                  </a:lnTo>
                  <a:lnTo>
                    <a:pt x="21258" y="1701800"/>
                  </a:lnTo>
                  <a:lnTo>
                    <a:pt x="13641" y="1651000"/>
                  </a:lnTo>
                  <a:lnTo>
                    <a:pt x="7693" y="1612900"/>
                  </a:lnTo>
                  <a:lnTo>
                    <a:pt x="3428" y="1562100"/>
                  </a:lnTo>
                  <a:lnTo>
                    <a:pt x="859" y="1511300"/>
                  </a:lnTo>
                  <a:lnTo>
                    <a:pt x="0" y="1460500"/>
                  </a:lnTo>
                  <a:lnTo>
                    <a:pt x="859" y="1409700"/>
                  </a:lnTo>
                  <a:lnTo>
                    <a:pt x="3428" y="1358900"/>
                  </a:lnTo>
                  <a:lnTo>
                    <a:pt x="7693" y="1308100"/>
                  </a:lnTo>
                  <a:lnTo>
                    <a:pt x="13641" y="1257300"/>
                  </a:lnTo>
                  <a:lnTo>
                    <a:pt x="21258" y="1206500"/>
                  </a:lnTo>
                  <a:lnTo>
                    <a:pt x="30531" y="1155700"/>
                  </a:lnTo>
                  <a:lnTo>
                    <a:pt x="41446" y="1104900"/>
                  </a:lnTo>
                  <a:lnTo>
                    <a:pt x="53989" y="1054100"/>
                  </a:lnTo>
                  <a:lnTo>
                    <a:pt x="68147" y="1016000"/>
                  </a:lnTo>
                  <a:lnTo>
                    <a:pt x="83906" y="965200"/>
                  </a:lnTo>
                  <a:lnTo>
                    <a:pt x="101253" y="914400"/>
                  </a:lnTo>
                  <a:lnTo>
                    <a:pt x="120175" y="876300"/>
                  </a:lnTo>
                  <a:lnTo>
                    <a:pt x="140657" y="825500"/>
                  </a:lnTo>
                  <a:lnTo>
                    <a:pt x="162686" y="787400"/>
                  </a:lnTo>
                  <a:lnTo>
                    <a:pt x="186250" y="736600"/>
                  </a:lnTo>
                  <a:lnTo>
                    <a:pt x="211333" y="698500"/>
                  </a:lnTo>
                  <a:lnTo>
                    <a:pt x="237923" y="660400"/>
                  </a:lnTo>
                  <a:lnTo>
                    <a:pt x="266005" y="609600"/>
                  </a:lnTo>
                  <a:lnTo>
                    <a:pt x="295568" y="571500"/>
                  </a:lnTo>
                  <a:lnTo>
                    <a:pt x="326596" y="533400"/>
                  </a:lnTo>
                  <a:lnTo>
                    <a:pt x="359077" y="495300"/>
                  </a:lnTo>
                  <a:lnTo>
                    <a:pt x="392996" y="457200"/>
                  </a:lnTo>
                  <a:lnTo>
                    <a:pt x="428341" y="419100"/>
                  </a:lnTo>
                  <a:lnTo>
                    <a:pt x="464832" y="381000"/>
                  </a:lnTo>
                  <a:lnTo>
                    <a:pt x="502330" y="355600"/>
                  </a:lnTo>
                  <a:lnTo>
                    <a:pt x="540801" y="317500"/>
                  </a:lnTo>
                  <a:lnTo>
                    <a:pt x="580210" y="292100"/>
                  </a:lnTo>
                  <a:lnTo>
                    <a:pt x="620524" y="254000"/>
                  </a:lnTo>
                  <a:lnTo>
                    <a:pt x="661708" y="228600"/>
                  </a:lnTo>
                  <a:lnTo>
                    <a:pt x="703729" y="203200"/>
                  </a:lnTo>
                  <a:lnTo>
                    <a:pt x="746552" y="177800"/>
                  </a:lnTo>
                  <a:lnTo>
                    <a:pt x="790144" y="152400"/>
                  </a:lnTo>
                  <a:lnTo>
                    <a:pt x="834470" y="139700"/>
                  </a:lnTo>
                  <a:lnTo>
                    <a:pt x="925191" y="88900"/>
                  </a:lnTo>
                  <a:lnTo>
                    <a:pt x="1211446" y="12700"/>
                  </a:lnTo>
                  <a:lnTo>
                    <a:pt x="1712729" y="12700"/>
                  </a:lnTo>
                  <a:lnTo>
                    <a:pt x="1952657" y="76200"/>
                  </a:lnTo>
                  <a:lnTo>
                    <a:pt x="1412184" y="76200"/>
                  </a:lnTo>
                  <a:lnTo>
                    <a:pt x="1362585" y="88900"/>
                  </a:lnTo>
                  <a:lnTo>
                    <a:pt x="1313327" y="88900"/>
                  </a:lnTo>
                  <a:lnTo>
                    <a:pt x="1264445" y="101600"/>
                  </a:lnTo>
                  <a:lnTo>
                    <a:pt x="1215977" y="101600"/>
                  </a:lnTo>
                  <a:lnTo>
                    <a:pt x="981095" y="165100"/>
                  </a:lnTo>
                  <a:lnTo>
                    <a:pt x="935864" y="190500"/>
                  </a:lnTo>
                  <a:lnTo>
                    <a:pt x="891300" y="203200"/>
                  </a:lnTo>
                  <a:lnTo>
                    <a:pt x="804316" y="254000"/>
                  </a:lnTo>
                  <a:lnTo>
                    <a:pt x="761969" y="266700"/>
                  </a:lnTo>
                  <a:lnTo>
                    <a:pt x="720433" y="292100"/>
                  </a:lnTo>
                  <a:lnTo>
                    <a:pt x="679745" y="330200"/>
                  </a:lnTo>
                  <a:lnTo>
                    <a:pt x="639940" y="355600"/>
                  </a:lnTo>
                  <a:lnTo>
                    <a:pt x="601055" y="381000"/>
                  </a:lnTo>
                  <a:lnTo>
                    <a:pt x="563127" y="419100"/>
                  </a:lnTo>
                  <a:lnTo>
                    <a:pt x="526191" y="444500"/>
                  </a:lnTo>
                  <a:lnTo>
                    <a:pt x="490284" y="482600"/>
                  </a:lnTo>
                  <a:lnTo>
                    <a:pt x="455626" y="520700"/>
                  </a:lnTo>
                  <a:lnTo>
                    <a:pt x="422426" y="558800"/>
                  </a:lnTo>
                  <a:lnTo>
                    <a:pt x="390697" y="596900"/>
                  </a:lnTo>
                  <a:lnTo>
                    <a:pt x="360455" y="635000"/>
                  </a:lnTo>
                  <a:lnTo>
                    <a:pt x="331715" y="673100"/>
                  </a:lnTo>
                  <a:lnTo>
                    <a:pt x="304493" y="711200"/>
                  </a:lnTo>
                  <a:lnTo>
                    <a:pt x="278803" y="749300"/>
                  </a:lnTo>
                  <a:lnTo>
                    <a:pt x="254661" y="800100"/>
                  </a:lnTo>
                  <a:lnTo>
                    <a:pt x="232082" y="838200"/>
                  </a:lnTo>
                  <a:lnTo>
                    <a:pt x="211080" y="889000"/>
                  </a:lnTo>
                  <a:lnTo>
                    <a:pt x="191672" y="927100"/>
                  </a:lnTo>
                  <a:lnTo>
                    <a:pt x="173872" y="977900"/>
                  </a:lnTo>
                  <a:lnTo>
                    <a:pt x="157695" y="1016000"/>
                  </a:lnTo>
                  <a:lnTo>
                    <a:pt x="143157" y="1066800"/>
                  </a:lnTo>
                  <a:lnTo>
                    <a:pt x="130272" y="1117600"/>
                  </a:lnTo>
                  <a:lnTo>
                    <a:pt x="119056" y="1155700"/>
                  </a:lnTo>
                  <a:lnTo>
                    <a:pt x="109525" y="1206500"/>
                  </a:lnTo>
                  <a:lnTo>
                    <a:pt x="101692" y="1257300"/>
                  </a:lnTo>
                  <a:lnTo>
                    <a:pt x="95573" y="1308100"/>
                  </a:lnTo>
                  <a:lnTo>
                    <a:pt x="91184" y="1358900"/>
                  </a:lnTo>
                  <a:lnTo>
                    <a:pt x="88540" y="1409700"/>
                  </a:lnTo>
                  <a:lnTo>
                    <a:pt x="87655" y="1460500"/>
                  </a:lnTo>
                  <a:lnTo>
                    <a:pt x="88540" y="1511300"/>
                  </a:lnTo>
                  <a:lnTo>
                    <a:pt x="91184" y="1549400"/>
                  </a:lnTo>
                  <a:lnTo>
                    <a:pt x="95573" y="1600200"/>
                  </a:lnTo>
                  <a:lnTo>
                    <a:pt x="101692" y="1651000"/>
                  </a:lnTo>
                  <a:lnTo>
                    <a:pt x="109525" y="1701800"/>
                  </a:lnTo>
                  <a:lnTo>
                    <a:pt x="119056" y="1752600"/>
                  </a:lnTo>
                  <a:lnTo>
                    <a:pt x="130272" y="1803400"/>
                  </a:lnTo>
                  <a:lnTo>
                    <a:pt x="143157" y="1841500"/>
                  </a:lnTo>
                  <a:lnTo>
                    <a:pt x="157695" y="1892300"/>
                  </a:lnTo>
                  <a:lnTo>
                    <a:pt x="173872" y="1930400"/>
                  </a:lnTo>
                  <a:lnTo>
                    <a:pt x="191672" y="1981200"/>
                  </a:lnTo>
                  <a:lnTo>
                    <a:pt x="211080" y="2032000"/>
                  </a:lnTo>
                  <a:lnTo>
                    <a:pt x="232082" y="2070100"/>
                  </a:lnTo>
                  <a:lnTo>
                    <a:pt x="254661" y="2108200"/>
                  </a:lnTo>
                  <a:lnTo>
                    <a:pt x="278803" y="2159000"/>
                  </a:lnTo>
                  <a:lnTo>
                    <a:pt x="304493" y="2197100"/>
                  </a:lnTo>
                  <a:lnTo>
                    <a:pt x="331715" y="2235200"/>
                  </a:lnTo>
                  <a:lnTo>
                    <a:pt x="360455" y="2273300"/>
                  </a:lnTo>
                  <a:lnTo>
                    <a:pt x="390697" y="2311400"/>
                  </a:lnTo>
                  <a:lnTo>
                    <a:pt x="422426" y="2349500"/>
                  </a:lnTo>
                  <a:lnTo>
                    <a:pt x="455626" y="2387600"/>
                  </a:lnTo>
                  <a:lnTo>
                    <a:pt x="490284" y="2425700"/>
                  </a:lnTo>
                  <a:lnTo>
                    <a:pt x="526191" y="2463800"/>
                  </a:lnTo>
                  <a:lnTo>
                    <a:pt x="563127" y="2489200"/>
                  </a:lnTo>
                  <a:lnTo>
                    <a:pt x="601055" y="2527300"/>
                  </a:lnTo>
                  <a:lnTo>
                    <a:pt x="639940" y="2552700"/>
                  </a:lnTo>
                  <a:lnTo>
                    <a:pt x="679745" y="2590800"/>
                  </a:lnTo>
                  <a:lnTo>
                    <a:pt x="720433" y="2616200"/>
                  </a:lnTo>
                  <a:lnTo>
                    <a:pt x="761969" y="2641600"/>
                  </a:lnTo>
                  <a:lnTo>
                    <a:pt x="804316" y="2667000"/>
                  </a:lnTo>
                  <a:lnTo>
                    <a:pt x="847439" y="2679700"/>
                  </a:lnTo>
                  <a:lnTo>
                    <a:pt x="935864" y="2730500"/>
                  </a:lnTo>
                  <a:lnTo>
                    <a:pt x="1215977" y="2806700"/>
                  </a:lnTo>
                  <a:lnTo>
                    <a:pt x="1264445" y="2819400"/>
                  </a:lnTo>
                  <a:lnTo>
                    <a:pt x="1313327" y="2819400"/>
                  </a:lnTo>
                  <a:lnTo>
                    <a:pt x="1362585" y="2832100"/>
                  </a:lnTo>
                  <a:lnTo>
                    <a:pt x="1952657" y="2832100"/>
                  </a:lnTo>
                  <a:lnTo>
                    <a:pt x="1663322" y="2908300"/>
                  </a:lnTo>
                  <a:close/>
                </a:path>
                <a:path extrusionOk="0" h="2921000" w="2924175">
                  <a:moveTo>
                    <a:pt x="1952657" y="2832100"/>
                  </a:moveTo>
                  <a:lnTo>
                    <a:pt x="1561589" y="2832100"/>
                  </a:lnTo>
                  <a:lnTo>
                    <a:pt x="1610847" y="2819400"/>
                  </a:lnTo>
                  <a:lnTo>
                    <a:pt x="1659729" y="2819400"/>
                  </a:lnTo>
                  <a:lnTo>
                    <a:pt x="1708198" y="2806700"/>
                  </a:lnTo>
                  <a:lnTo>
                    <a:pt x="1988310" y="2730500"/>
                  </a:lnTo>
                  <a:lnTo>
                    <a:pt x="2076736" y="2679700"/>
                  </a:lnTo>
                  <a:lnTo>
                    <a:pt x="2119858" y="2667000"/>
                  </a:lnTo>
                  <a:lnTo>
                    <a:pt x="2162205" y="2641600"/>
                  </a:lnTo>
                  <a:lnTo>
                    <a:pt x="2203741" y="2616200"/>
                  </a:lnTo>
                  <a:lnTo>
                    <a:pt x="2244430" y="2590800"/>
                  </a:lnTo>
                  <a:lnTo>
                    <a:pt x="2284234" y="2552700"/>
                  </a:lnTo>
                  <a:lnTo>
                    <a:pt x="2323119" y="2527300"/>
                  </a:lnTo>
                  <a:lnTo>
                    <a:pt x="2361047" y="2489200"/>
                  </a:lnTo>
                  <a:lnTo>
                    <a:pt x="2397983" y="2463800"/>
                  </a:lnTo>
                  <a:lnTo>
                    <a:pt x="2433890" y="2425700"/>
                  </a:lnTo>
                  <a:lnTo>
                    <a:pt x="2468548" y="2387600"/>
                  </a:lnTo>
                  <a:lnTo>
                    <a:pt x="2501749" y="2349500"/>
                  </a:lnTo>
                  <a:lnTo>
                    <a:pt x="2533477" y="2311400"/>
                  </a:lnTo>
                  <a:lnTo>
                    <a:pt x="2563719" y="2273300"/>
                  </a:lnTo>
                  <a:lnTo>
                    <a:pt x="2592459" y="2235200"/>
                  </a:lnTo>
                  <a:lnTo>
                    <a:pt x="2619681" y="2197100"/>
                  </a:lnTo>
                  <a:lnTo>
                    <a:pt x="2645371" y="2159000"/>
                  </a:lnTo>
                  <a:lnTo>
                    <a:pt x="2669513" y="2108200"/>
                  </a:lnTo>
                  <a:lnTo>
                    <a:pt x="2692092" y="2070100"/>
                  </a:lnTo>
                  <a:lnTo>
                    <a:pt x="2713094" y="2032000"/>
                  </a:lnTo>
                  <a:lnTo>
                    <a:pt x="2732502" y="1981200"/>
                  </a:lnTo>
                  <a:lnTo>
                    <a:pt x="2750302" y="1930400"/>
                  </a:lnTo>
                  <a:lnTo>
                    <a:pt x="2766479" y="1892300"/>
                  </a:lnTo>
                  <a:lnTo>
                    <a:pt x="2781018" y="1841500"/>
                  </a:lnTo>
                  <a:lnTo>
                    <a:pt x="2793902" y="1803400"/>
                  </a:lnTo>
                  <a:lnTo>
                    <a:pt x="2805118" y="1752600"/>
                  </a:lnTo>
                  <a:lnTo>
                    <a:pt x="2814650" y="1701800"/>
                  </a:lnTo>
                  <a:lnTo>
                    <a:pt x="2822483" y="1651000"/>
                  </a:lnTo>
                  <a:lnTo>
                    <a:pt x="2828601" y="1600200"/>
                  </a:lnTo>
                  <a:lnTo>
                    <a:pt x="2832990" y="1549400"/>
                  </a:lnTo>
                  <a:lnTo>
                    <a:pt x="2835635" y="1511300"/>
                  </a:lnTo>
                  <a:lnTo>
                    <a:pt x="2836520" y="1460500"/>
                  </a:lnTo>
                  <a:lnTo>
                    <a:pt x="2835635" y="1409700"/>
                  </a:lnTo>
                  <a:lnTo>
                    <a:pt x="2832990" y="1358900"/>
                  </a:lnTo>
                  <a:lnTo>
                    <a:pt x="2828601" y="1308100"/>
                  </a:lnTo>
                  <a:lnTo>
                    <a:pt x="2822483" y="1257300"/>
                  </a:lnTo>
                  <a:lnTo>
                    <a:pt x="2814650" y="1206500"/>
                  </a:lnTo>
                  <a:lnTo>
                    <a:pt x="2805118" y="1155700"/>
                  </a:lnTo>
                  <a:lnTo>
                    <a:pt x="2793902" y="1117600"/>
                  </a:lnTo>
                  <a:lnTo>
                    <a:pt x="2781018" y="1066800"/>
                  </a:lnTo>
                  <a:lnTo>
                    <a:pt x="2766479" y="1016000"/>
                  </a:lnTo>
                  <a:lnTo>
                    <a:pt x="2750302" y="977900"/>
                  </a:lnTo>
                  <a:lnTo>
                    <a:pt x="2732502" y="927100"/>
                  </a:lnTo>
                  <a:lnTo>
                    <a:pt x="2713094" y="889000"/>
                  </a:lnTo>
                  <a:lnTo>
                    <a:pt x="2692092" y="838200"/>
                  </a:lnTo>
                  <a:lnTo>
                    <a:pt x="2669513" y="800100"/>
                  </a:lnTo>
                  <a:lnTo>
                    <a:pt x="2645371" y="749300"/>
                  </a:lnTo>
                  <a:lnTo>
                    <a:pt x="2619681" y="711200"/>
                  </a:lnTo>
                  <a:lnTo>
                    <a:pt x="2592459" y="673100"/>
                  </a:lnTo>
                  <a:lnTo>
                    <a:pt x="2563719" y="635000"/>
                  </a:lnTo>
                  <a:lnTo>
                    <a:pt x="2533477" y="596900"/>
                  </a:lnTo>
                  <a:lnTo>
                    <a:pt x="2501749" y="558800"/>
                  </a:lnTo>
                  <a:lnTo>
                    <a:pt x="2468548" y="520700"/>
                  </a:lnTo>
                  <a:lnTo>
                    <a:pt x="2433890" y="482600"/>
                  </a:lnTo>
                  <a:lnTo>
                    <a:pt x="2397983" y="444500"/>
                  </a:lnTo>
                  <a:lnTo>
                    <a:pt x="2361047" y="419100"/>
                  </a:lnTo>
                  <a:lnTo>
                    <a:pt x="2323119" y="381000"/>
                  </a:lnTo>
                  <a:lnTo>
                    <a:pt x="2284234" y="355600"/>
                  </a:lnTo>
                  <a:lnTo>
                    <a:pt x="2244430" y="330200"/>
                  </a:lnTo>
                  <a:lnTo>
                    <a:pt x="2203741" y="292100"/>
                  </a:lnTo>
                  <a:lnTo>
                    <a:pt x="2162205" y="266700"/>
                  </a:lnTo>
                  <a:lnTo>
                    <a:pt x="2119858" y="254000"/>
                  </a:lnTo>
                  <a:lnTo>
                    <a:pt x="2032874" y="203200"/>
                  </a:lnTo>
                  <a:lnTo>
                    <a:pt x="1988310" y="190500"/>
                  </a:lnTo>
                  <a:lnTo>
                    <a:pt x="1943080" y="165100"/>
                  </a:lnTo>
                  <a:lnTo>
                    <a:pt x="1708198" y="101600"/>
                  </a:lnTo>
                  <a:lnTo>
                    <a:pt x="1659729" y="101600"/>
                  </a:lnTo>
                  <a:lnTo>
                    <a:pt x="1610847" y="88900"/>
                  </a:lnTo>
                  <a:lnTo>
                    <a:pt x="1561589" y="88900"/>
                  </a:lnTo>
                  <a:lnTo>
                    <a:pt x="1511990" y="76200"/>
                  </a:lnTo>
                  <a:lnTo>
                    <a:pt x="1952657" y="76200"/>
                  </a:lnTo>
                  <a:lnTo>
                    <a:pt x="1998983" y="88900"/>
                  </a:lnTo>
                  <a:lnTo>
                    <a:pt x="2089704" y="139700"/>
                  </a:lnTo>
                  <a:lnTo>
                    <a:pt x="2134031" y="152400"/>
                  </a:lnTo>
                  <a:lnTo>
                    <a:pt x="2177622" y="177800"/>
                  </a:lnTo>
                  <a:lnTo>
                    <a:pt x="2220446" y="203200"/>
                  </a:lnTo>
                  <a:lnTo>
                    <a:pt x="2262467" y="228600"/>
                  </a:lnTo>
                  <a:lnTo>
                    <a:pt x="2303651" y="254000"/>
                  </a:lnTo>
                  <a:lnTo>
                    <a:pt x="2343965" y="292100"/>
                  </a:lnTo>
                  <a:lnTo>
                    <a:pt x="2383374" y="317500"/>
                  </a:lnTo>
                  <a:lnTo>
                    <a:pt x="2421844" y="355600"/>
                  </a:lnTo>
                  <a:lnTo>
                    <a:pt x="2459342" y="381000"/>
                  </a:lnTo>
                  <a:lnTo>
                    <a:pt x="2495833" y="419100"/>
                  </a:lnTo>
                  <a:lnTo>
                    <a:pt x="2531178" y="457200"/>
                  </a:lnTo>
                  <a:lnTo>
                    <a:pt x="2565098" y="495300"/>
                  </a:lnTo>
                  <a:lnTo>
                    <a:pt x="2597578" y="533400"/>
                  </a:lnTo>
                  <a:lnTo>
                    <a:pt x="2628607" y="571500"/>
                  </a:lnTo>
                  <a:lnTo>
                    <a:pt x="2658169" y="609600"/>
                  </a:lnTo>
                  <a:lnTo>
                    <a:pt x="2686252" y="660400"/>
                  </a:lnTo>
                  <a:lnTo>
                    <a:pt x="2712842" y="698500"/>
                  </a:lnTo>
                  <a:lnTo>
                    <a:pt x="2737925" y="736600"/>
                  </a:lnTo>
                  <a:lnTo>
                    <a:pt x="2761488" y="787400"/>
                  </a:lnTo>
                  <a:lnTo>
                    <a:pt x="2783517" y="825500"/>
                  </a:lnTo>
                  <a:lnTo>
                    <a:pt x="2804000" y="876300"/>
                  </a:lnTo>
                  <a:lnTo>
                    <a:pt x="2822921" y="914400"/>
                  </a:lnTo>
                  <a:lnTo>
                    <a:pt x="2840268" y="965200"/>
                  </a:lnTo>
                  <a:lnTo>
                    <a:pt x="2856028" y="1016000"/>
                  </a:lnTo>
                  <a:lnTo>
                    <a:pt x="2870186" y="1054100"/>
                  </a:lnTo>
                  <a:lnTo>
                    <a:pt x="2882729" y="1104900"/>
                  </a:lnTo>
                  <a:lnTo>
                    <a:pt x="2893644" y="1155700"/>
                  </a:lnTo>
                  <a:lnTo>
                    <a:pt x="2902916" y="1206500"/>
                  </a:lnTo>
                  <a:lnTo>
                    <a:pt x="2910533" y="1257300"/>
                  </a:lnTo>
                  <a:lnTo>
                    <a:pt x="2916481" y="1308100"/>
                  </a:lnTo>
                  <a:lnTo>
                    <a:pt x="2920747" y="1358900"/>
                  </a:lnTo>
                  <a:lnTo>
                    <a:pt x="2923316" y="1409700"/>
                  </a:lnTo>
                  <a:lnTo>
                    <a:pt x="2924175" y="1460500"/>
                  </a:lnTo>
                  <a:lnTo>
                    <a:pt x="2923316" y="1511300"/>
                  </a:lnTo>
                  <a:lnTo>
                    <a:pt x="2920747" y="1562100"/>
                  </a:lnTo>
                  <a:lnTo>
                    <a:pt x="2916481" y="1612900"/>
                  </a:lnTo>
                  <a:lnTo>
                    <a:pt x="2910533" y="1651000"/>
                  </a:lnTo>
                  <a:lnTo>
                    <a:pt x="2902916" y="1701800"/>
                  </a:lnTo>
                  <a:lnTo>
                    <a:pt x="2893644" y="1752600"/>
                  </a:lnTo>
                  <a:lnTo>
                    <a:pt x="2882729" y="1803400"/>
                  </a:lnTo>
                  <a:lnTo>
                    <a:pt x="2870186" y="1854200"/>
                  </a:lnTo>
                  <a:lnTo>
                    <a:pt x="2856028" y="1905000"/>
                  </a:lnTo>
                  <a:lnTo>
                    <a:pt x="2840269" y="1943100"/>
                  </a:lnTo>
                  <a:lnTo>
                    <a:pt x="2822921" y="1993900"/>
                  </a:lnTo>
                  <a:lnTo>
                    <a:pt x="2804000" y="2032000"/>
                  </a:lnTo>
                  <a:lnTo>
                    <a:pt x="2783518" y="2082800"/>
                  </a:lnTo>
                  <a:lnTo>
                    <a:pt x="2761488" y="2133600"/>
                  </a:lnTo>
                  <a:lnTo>
                    <a:pt x="2737925" y="2171700"/>
                  </a:lnTo>
                  <a:lnTo>
                    <a:pt x="2712842" y="2209800"/>
                  </a:lnTo>
                  <a:lnTo>
                    <a:pt x="2686252" y="2260600"/>
                  </a:lnTo>
                  <a:lnTo>
                    <a:pt x="2658169" y="2298700"/>
                  </a:lnTo>
                  <a:lnTo>
                    <a:pt x="2628607" y="2336800"/>
                  </a:lnTo>
                  <a:lnTo>
                    <a:pt x="2597579" y="2374900"/>
                  </a:lnTo>
                  <a:lnTo>
                    <a:pt x="2565098" y="2413000"/>
                  </a:lnTo>
                  <a:lnTo>
                    <a:pt x="2531178" y="2451100"/>
                  </a:lnTo>
                  <a:lnTo>
                    <a:pt x="2495834" y="2489200"/>
                  </a:lnTo>
                  <a:lnTo>
                    <a:pt x="2459342" y="2527300"/>
                  </a:lnTo>
                  <a:lnTo>
                    <a:pt x="2421844" y="2552700"/>
                  </a:lnTo>
                  <a:lnTo>
                    <a:pt x="2383374" y="2590800"/>
                  </a:lnTo>
                  <a:lnTo>
                    <a:pt x="2343965" y="2616200"/>
                  </a:lnTo>
                  <a:lnTo>
                    <a:pt x="2303651" y="2654300"/>
                  </a:lnTo>
                  <a:lnTo>
                    <a:pt x="2262467" y="2679700"/>
                  </a:lnTo>
                  <a:lnTo>
                    <a:pt x="2220446" y="2705100"/>
                  </a:lnTo>
                  <a:lnTo>
                    <a:pt x="2177623" y="2730500"/>
                  </a:lnTo>
                  <a:lnTo>
                    <a:pt x="2089704" y="2781300"/>
                  </a:lnTo>
                  <a:lnTo>
                    <a:pt x="2044677" y="2794000"/>
                  </a:lnTo>
                  <a:lnTo>
                    <a:pt x="1998983" y="2819400"/>
                  </a:lnTo>
                  <a:lnTo>
                    <a:pt x="1952657" y="2832100"/>
                  </a:lnTo>
                  <a:close/>
                </a:path>
                <a:path extrusionOk="0" h="2921000" w="2924175">
                  <a:moveTo>
                    <a:pt x="1512869" y="2921000"/>
                  </a:moveTo>
                  <a:lnTo>
                    <a:pt x="1411306" y="2921000"/>
                  </a:lnTo>
                  <a:lnTo>
                    <a:pt x="1360817" y="2908300"/>
                  </a:lnTo>
                  <a:lnTo>
                    <a:pt x="1563357" y="2908300"/>
                  </a:lnTo>
                  <a:lnTo>
                    <a:pt x="1512869" y="2921000"/>
                  </a:lnTo>
                  <a:close/>
                </a:path>
              </a:pathLst>
            </a:custGeom>
            <a:solidFill>
              <a:srgbClr val="36418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49"/>
            <p:cNvSpPr/>
            <p:nvPr/>
          </p:nvSpPr>
          <p:spPr>
            <a:xfrm>
              <a:off x="1862079" y="3231912"/>
              <a:ext cx="291900" cy="305400"/>
            </a:xfrm>
            <a:prstGeom prst="ellipse">
              <a:avLst/>
            </a:prstGeom>
            <a:solidFill>
              <a:srgbClr val="4F6128"/>
            </a:solidFill>
            <a:ln cap="flat" cmpd="sng" w="25400">
              <a:solidFill>
                <a:srgbClr val="4F61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49"/>
            <p:cNvSpPr/>
            <p:nvPr/>
          </p:nvSpPr>
          <p:spPr>
            <a:xfrm>
              <a:off x="3074353" y="3342081"/>
              <a:ext cx="291900" cy="305400"/>
            </a:xfrm>
            <a:prstGeom prst="ellipse">
              <a:avLst/>
            </a:prstGeom>
            <a:solidFill>
              <a:srgbClr val="4F6128"/>
            </a:solidFill>
            <a:ln cap="flat" cmpd="sng" w="25400">
              <a:solidFill>
                <a:srgbClr val="4F61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49"/>
            <p:cNvSpPr/>
            <p:nvPr/>
          </p:nvSpPr>
          <p:spPr>
            <a:xfrm>
              <a:off x="2369520" y="2621489"/>
              <a:ext cx="291900" cy="305400"/>
            </a:xfrm>
            <a:prstGeom prst="ellipse">
              <a:avLst/>
            </a:prstGeom>
            <a:solidFill>
              <a:srgbClr val="4F6128"/>
            </a:solidFill>
            <a:ln cap="flat" cmpd="sng" w="25400">
              <a:solidFill>
                <a:srgbClr val="4F61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49"/>
            <p:cNvSpPr/>
            <p:nvPr/>
          </p:nvSpPr>
          <p:spPr>
            <a:xfrm>
              <a:off x="2503826" y="3373496"/>
              <a:ext cx="291900" cy="305400"/>
            </a:xfrm>
            <a:prstGeom prst="ellipse">
              <a:avLst/>
            </a:prstGeom>
            <a:solidFill>
              <a:srgbClr val="4F6128"/>
            </a:solidFill>
            <a:ln cap="flat" cmpd="sng" w="25400">
              <a:solidFill>
                <a:srgbClr val="4F61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49"/>
            <p:cNvSpPr/>
            <p:nvPr/>
          </p:nvSpPr>
          <p:spPr>
            <a:xfrm>
              <a:off x="2481492" y="3871488"/>
              <a:ext cx="291900" cy="305400"/>
            </a:xfrm>
            <a:prstGeom prst="ellipse">
              <a:avLst/>
            </a:prstGeom>
            <a:solidFill>
              <a:srgbClr val="4F6128"/>
            </a:solidFill>
            <a:ln cap="flat" cmpd="sng" w="25400">
              <a:solidFill>
                <a:srgbClr val="4F612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49"/>
          <p:cNvSpPr txBox="1"/>
          <p:nvPr/>
        </p:nvSpPr>
        <p:spPr>
          <a:xfrm>
            <a:off x="320225" y="2039747"/>
            <a:ext cx="2019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400">
                <a:solidFill>
                  <a:srgbClr val="364182"/>
                </a:solidFill>
                <a:latin typeface="Trebuchet MS"/>
                <a:ea typeface="Trebuchet MS"/>
                <a:cs typeface="Trebuchet MS"/>
                <a:sym typeface="Trebuchet MS"/>
              </a:rPr>
              <a:t>S. aureus</a:t>
            </a:r>
            <a:endParaRPr sz="700"/>
          </a:p>
        </p:txBody>
      </p:sp>
      <p:grpSp>
        <p:nvGrpSpPr>
          <p:cNvPr id="290" name="Google Shape;290;p49"/>
          <p:cNvGrpSpPr/>
          <p:nvPr/>
        </p:nvGrpSpPr>
        <p:grpSpPr>
          <a:xfrm>
            <a:off x="2107078" y="986220"/>
            <a:ext cx="1008840" cy="1007745"/>
            <a:chOff x="1635938" y="2443999"/>
            <a:chExt cx="2017681" cy="2015490"/>
          </a:xfrm>
        </p:grpSpPr>
        <p:sp>
          <p:nvSpPr>
            <p:cNvPr id="291" name="Google Shape;291;p49"/>
            <p:cNvSpPr/>
            <p:nvPr/>
          </p:nvSpPr>
          <p:spPr>
            <a:xfrm>
              <a:off x="2914275" y="3717814"/>
              <a:ext cx="357000" cy="292500"/>
            </a:xfrm>
            <a:prstGeom prst="triangle">
              <a:avLst>
                <a:gd fmla="val 50000" name="adj"/>
              </a:avLst>
            </a:prstGeom>
            <a:solidFill>
              <a:srgbClr val="632423"/>
            </a:solidFill>
            <a:ln cap="flat" cmpd="sng" w="25400">
              <a:solidFill>
                <a:srgbClr val="6324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2" name="Google Shape;292;p49"/>
            <p:cNvGrpSpPr/>
            <p:nvPr/>
          </p:nvGrpSpPr>
          <p:grpSpPr>
            <a:xfrm>
              <a:off x="1635938" y="2443999"/>
              <a:ext cx="2017681" cy="2015490"/>
              <a:chOff x="1635938" y="2443999"/>
              <a:chExt cx="2017681" cy="2015490"/>
            </a:xfrm>
          </p:grpSpPr>
          <p:sp>
            <p:nvSpPr>
              <p:cNvPr id="293" name="Google Shape;293;p49"/>
              <p:cNvSpPr/>
              <p:nvPr/>
            </p:nvSpPr>
            <p:spPr>
              <a:xfrm>
                <a:off x="1635938" y="2443999"/>
                <a:ext cx="2017681" cy="2015490"/>
              </a:xfrm>
              <a:custGeom>
                <a:rect b="b" l="l" r="r" t="t"/>
                <a:pathLst>
                  <a:path extrusionOk="0" h="2921000" w="2924175">
                    <a:moveTo>
                      <a:pt x="1663321" y="12700"/>
                    </a:moveTo>
                    <a:lnTo>
                      <a:pt x="1260853" y="12700"/>
                    </a:lnTo>
                    <a:lnTo>
                      <a:pt x="1310655" y="0"/>
                    </a:lnTo>
                    <a:lnTo>
                      <a:pt x="1613520" y="0"/>
                    </a:lnTo>
                    <a:lnTo>
                      <a:pt x="1663321" y="12700"/>
                    </a:lnTo>
                    <a:close/>
                  </a:path>
                  <a:path extrusionOk="0" h="2921000" w="2924175">
                    <a:moveTo>
                      <a:pt x="1663322" y="2908300"/>
                    </a:moveTo>
                    <a:lnTo>
                      <a:pt x="1260853" y="2908300"/>
                    </a:lnTo>
                    <a:lnTo>
                      <a:pt x="925191" y="2819400"/>
                    </a:lnTo>
                    <a:lnTo>
                      <a:pt x="879497" y="2794000"/>
                    </a:lnTo>
                    <a:lnTo>
                      <a:pt x="834470" y="2781300"/>
                    </a:lnTo>
                    <a:lnTo>
                      <a:pt x="746552" y="2730500"/>
                    </a:lnTo>
                    <a:lnTo>
                      <a:pt x="703729" y="2705100"/>
                    </a:lnTo>
                    <a:lnTo>
                      <a:pt x="661708" y="2679700"/>
                    </a:lnTo>
                    <a:lnTo>
                      <a:pt x="620524" y="2654300"/>
                    </a:lnTo>
                    <a:lnTo>
                      <a:pt x="580210" y="2616200"/>
                    </a:lnTo>
                    <a:lnTo>
                      <a:pt x="540801" y="2590800"/>
                    </a:lnTo>
                    <a:lnTo>
                      <a:pt x="502330" y="2552700"/>
                    </a:lnTo>
                    <a:lnTo>
                      <a:pt x="464832" y="2527300"/>
                    </a:lnTo>
                    <a:lnTo>
                      <a:pt x="428341" y="2489200"/>
                    </a:lnTo>
                    <a:lnTo>
                      <a:pt x="392996" y="2451100"/>
                    </a:lnTo>
                    <a:lnTo>
                      <a:pt x="359077" y="2413000"/>
                    </a:lnTo>
                    <a:lnTo>
                      <a:pt x="326596" y="2374900"/>
                    </a:lnTo>
                    <a:lnTo>
                      <a:pt x="295568" y="2336800"/>
                    </a:lnTo>
                    <a:lnTo>
                      <a:pt x="266005" y="2298700"/>
                    </a:lnTo>
                    <a:lnTo>
                      <a:pt x="237923" y="2260600"/>
                    </a:lnTo>
                    <a:lnTo>
                      <a:pt x="211333" y="2209800"/>
                    </a:lnTo>
                    <a:lnTo>
                      <a:pt x="186250" y="2171700"/>
                    </a:lnTo>
                    <a:lnTo>
                      <a:pt x="162686" y="2133600"/>
                    </a:lnTo>
                    <a:lnTo>
                      <a:pt x="140657" y="2082800"/>
                    </a:lnTo>
                    <a:lnTo>
                      <a:pt x="120175" y="2032000"/>
                    </a:lnTo>
                    <a:lnTo>
                      <a:pt x="101253" y="1993900"/>
                    </a:lnTo>
                    <a:lnTo>
                      <a:pt x="83906" y="1943100"/>
                    </a:lnTo>
                    <a:lnTo>
                      <a:pt x="68147" y="1905000"/>
                    </a:lnTo>
                    <a:lnTo>
                      <a:pt x="53989" y="1854200"/>
                    </a:lnTo>
                    <a:lnTo>
                      <a:pt x="41446" y="1803400"/>
                    </a:lnTo>
                    <a:lnTo>
                      <a:pt x="30531" y="1752600"/>
                    </a:lnTo>
                    <a:lnTo>
                      <a:pt x="21258" y="1701800"/>
                    </a:lnTo>
                    <a:lnTo>
                      <a:pt x="13641" y="1651000"/>
                    </a:lnTo>
                    <a:lnTo>
                      <a:pt x="7693" y="1612900"/>
                    </a:lnTo>
                    <a:lnTo>
                      <a:pt x="3428" y="1562100"/>
                    </a:lnTo>
                    <a:lnTo>
                      <a:pt x="859" y="1511300"/>
                    </a:lnTo>
                    <a:lnTo>
                      <a:pt x="0" y="1460500"/>
                    </a:lnTo>
                    <a:lnTo>
                      <a:pt x="859" y="1409700"/>
                    </a:lnTo>
                    <a:lnTo>
                      <a:pt x="3428" y="1358900"/>
                    </a:lnTo>
                    <a:lnTo>
                      <a:pt x="7693" y="1308100"/>
                    </a:lnTo>
                    <a:lnTo>
                      <a:pt x="13641" y="1257300"/>
                    </a:lnTo>
                    <a:lnTo>
                      <a:pt x="21258" y="1206500"/>
                    </a:lnTo>
                    <a:lnTo>
                      <a:pt x="30531" y="1155700"/>
                    </a:lnTo>
                    <a:lnTo>
                      <a:pt x="41446" y="1104900"/>
                    </a:lnTo>
                    <a:lnTo>
                      <a:pt x="53989" y="1054100"/>
                    </a:lnTo>
                    <a:lnTo>
                      <a:pt x="68147" y="1016000"/>
                    </a:lnTo>
                    <a:lnTo>
                      <a:pt x="83906" y="965200"/>
                    </a:lnTo>
                    <a:lnTo>
                      <a:pt x="101253" y="914400"/>
                    </a:lnTo>
                    <a:lnTo>
                      <a:pt x="120175" y="876300"/>
                    </a:lnTo>
                    <a:lnTo>
                      <a:pt x="140657" y="825500"/>
                    </a:lnTo>
                    <a:lnTo>
                      <a:pt x="162686" y="787400"/>
                    </a:lnTo>
                    <a:lnTo>
                      <a:pt x="186250" y="736600"/>
                    </a:lnTo>
                    <a:lnTo>
                      <a:pt x="211333" y="698500"/>
                    </a:lnTo>
                    <a:lnTo>
                      <a:pt x="237923" y="660400"/>
                    </a:lnTo>
                    <a:lnTo>
                      <a:pt x="266005" y="609600"/>
                    </a:lnTo>
                    <a:lnTo>
                      <a:pt x="295568" y="571500"/>
                    </a:lnTo>
                    <a:lnTo>
                      <a:pt x="326596" y="533400"/>
                    </a:lnTo>
                    <a:lnTo>
                      <a:pt x="359077" y="495300"/>
                    </a:lnTo>
                    <a:lnTo>
                      <a:pt x="392996" y="457200"/>
                    </a:lnTo>
                    <a:lnTo>
                      <a:pt x="428341" y="419100"/>
                    </a:lnTo>
                    <a:lnTo>
                      <a:pt x="464832" y="381000"/>
                    </a:lnTo>
                    <a:lnTo>
                      <a:pt x="502330" y="355600"/>
                    </a:lnTo>
                    <a:lnTo>
                      <a:pt x="540801" y="317500"/>
                    </a:lnTo>
                    <a:lnTo>
                      <a:pt x="580210" y="292100"/>
                    </a:lnTo>
                    <a:lnTo>
                      <a:pt x="620524" y="254000"/>
                    </a:lnTo>
                    <a:lnTo>
                      <a:pt x="661708" y="228600"/>
                    </a:lnTo>
                    <a:lnTo>
                      <a:pt x="703729" y="203200"/>
                    </a:lnTo>
                    <a:lnTo>
                      <a:pt x="746552" y="177800"/>
                    </a:lnTo>
                    <a:lnTo>
                      <a:pt x="790144" y="152400"/>
                    </a:lnTo>
                    <a:lnTo>
                      <a:pt x="834470" y="139700"/>
                    </a:lnTo>
                    <a:lnTo>
                      <a:pt x="925191" y="88900"/>
                    </a:lnTo>
                    <a:lnTo>
                      <a:pt x="1211446" y="12700"/>
                    </a:lnTo>
                    <a:lnTo>
                      <a:pt x="1712729" y="12700"/>
                    </a:lnTo>
                    <a:lnTo>
                      <a:pt x="1952657" y="76200"/>
                    </a:lnTo>
                    <a:lnTo>
                      <a:pt x="1412184" y="76200"/>
                    </a:lnTo>
                    <a:lnTo>
                      <a:pt x="1362585" y="88900"/>
                    </a:lnTo>
                    <a:lnTo>
                      <a:pt x="1313327" y="88900"/>
                    </a:lnTo>
                    <a:lnTo>
                      <a:pt x="1264445" y="101600"/>
                    </a:lnTo>
                    <a:lnTo>
                      <a:pt x="1215977" y="101600"/>
                    </a:lnTo>
                    <a:lnTo>
                      <a:pt x="981095" y="165100"/>
                    </a:lnTo>
                    <a:lnTo>
                      <a:pt x="935864" y="190500"/>
                    </a:lnTo>
                    <a:lnTo>
                      <a:pt x="891300" y="203200"/>
                    </a:lnTo>
                    <a:lnTo>
                      <a:pt x="804316" y="254000"/>
                    </a:lnTo>
                    <a:lnTo>
                      <a:pt x="761969" y="266700"/>
                    </a:lnTo>
                    <a:lnTo>
                      <a:pt x="720433" y="292100"/>
                    </a:lnTo>
                    <a:lnTo>
                      <a:pt x="679745" y="330200"/>
                    </a:lnTo>
                    <a:lnTo>
                      <a:pt x="639940" y="355600"/>
                    </a:lnTo>
                    <a:lnTo>
                      <a:pt x="601055" y="381000"/>
                    </a:lnTo>
                    <a:lnTo>
                      <a:pt x="563127" y="419100"/>
                    </a:lnTo>
                    <a:lnTo>
                      <a:pt x="526191" y="444500"/>
                    </a:lnTo>
                    <a:lnTo>
                      <a:pt x="490284" y="482600"/>
                    </a:lnTo>
                    <a:lnTo>
                      <a:pt x="455626" y="520700"/>
                    </a:lnTo>
                    <a:lnTo>
                      <a:pt x="422426" y="558800"/>
                    </a:lnTo>
                    <a:lnTo>
                      <a:pt x="390697" y="596900"/>
                    </a:lnTo>
                    <a:lnTo>
                      <a:pt x="360455" y="635000"/>
                    </a:lnTo>
                    <a:lnTo>
                      <a:pt x="331715" y="673100"/>
                    </a:lnTo>
                    <a:lnTo>
                      <a:pt x="304493" y="711200"/>
                    </a:lnTo>
                    <a:lnTo>
                      <a:pt x="278803" y="749300"/>
                    </a:lnTo>
                    <a:lnTo>
                      <a:pt x="254661" y="800100"/>
                    </a:lnTo>
                    <a:lnTo>
                      <a:pt x="232082" y="838200"/>
                    </a:lnTo>
                    <a:lnTo>
                      <a:pt x="211080" y="889000"/>
                    </a:lnTo>
                    <a:lnTo>
                      <a:pt x="191672" y="927100"/>
                    </a:lnTo>
                    <a:lnTo>
                      <a:pt x="173872" y="977900"/>
                    </a:lnTo>
                    <a:lnTo>
                      <a:pt x="157695" y="1016000"/>
                    </a:lnTo>
                    <a:lnTo>
                      <a:pt x="143157" y="1066800"/>
                    </a:lnTo>
                    <a:lnTo>
                      <a:pt x="130272" y="1117600"/>
                    </a:lnTo>
                    <a:lnTo>
                      <a:pt x="119056" y="1155700"/>
                    </a:lnTo>
                    <a:lnTo>
                      <a:pt x="109525" y="1206500"/>
                    </a:lnTo>
                    <a:lnTo>
                      <a:pt x="101692" y="1257300"/>
                    </a:lnTo>
                    <a:lnTo>
                      <a:pt x="95573" y="1308100"/>
                    </a:lnTo>
                    <a:lnTo>
                      <a:pt x="91184" y="1358900"/>
                    </a:lnTo>
                    <a:lnTo>
                      <a:pt x="88540" y="1409700"/>
                    </a:lnTo>
                    <a:lnTo>
                      <a:pt x="87655" y="1460500"/>
                    </a:lnTo>
                    <a:lnTo>
                      <a:pt x="88540" y="1511300"/>
                    </a:lnTo>
                    <a:lnTo>
                      <a:pt x="91184" y="1549400"/>
                    </a:lnTo>
                    <a:lnTo>
                      <a:pt x="95573" y="1600200"/>
                    </a:lnTo>
                    <a:lnTo>
                      <a:pt x="101692" y="1651000"/>
                    </a:lnTo>
                    <a:lnTo>
                      <a:pt x="109525" y="1701800"/>
                    </a:lnTo>
                    <a:lnTo>
                      <a:pt x="119056" y="1752600"/>
                    </a:lnTo>
                    <a:lnTo>
                      <a:pt x="130272" y="1803400"/>
                    </a:lnTo>
                    <a:lnTo>
                      <a:pt x="143157" y="1841500"/>
                    </a:lnTo>
                    <a:lnTo>
                      <a:pt x="157695" y="1892300"/>
                    </a:lnTo>
                    <a:lnTo>
                      <a:pt x="173872" y="1930400"/>
                    </a:lnTo>
                    <a:lnTo>
                      <a:pt x="191672" y="1981200"/>
                    </a:lnTo>
                    <a:lnTo>
                      <a:pt x="211080" y="2032000"/>
                    </a:lnTo>
                    <a:lnTo>
                      <a:pt x="232082" y="2070100"/>
                    </a:lnTo>
                    <a:lnTo>
                      <a:pt x="254661" y="2108200"/>
                    </a:lnTo>
                    <a:lnTo>
                      <a:pt x="278803" y="2159000"/>
                    </a:lnTo>
                    <a:lnTo>
                      <a:pt x="304493" y="2197100"/>
                    </a:lnTo>
                    <a:lnTo>
                      <a:pt x="331715" y="2235200"/>
                    </a:lnTo>
                    <a:lnTo>
                      <a:pt x="360455" y="2273300"/>
                    </a:lnTo>
                    <a:lnTo>
                      <a:pt x="390697" y="2311400"/>
                    </a:lnTo>
                    <a:lnTo>
                      <a:pt x="422426" y="2349500"/>
                    </a:lnTo>
                    <a:lnTo>
                      <a:pt x="455626" y="2387600"/>
                    </a:lnTo>
                    <a:lnTo>
                      <a:pt x="490284" y="2425700"/>
                    </a:lnTo>
                    <a:lnTo>
                      <a:pt x="526191" y="2463800"/>
                    </a:lnTo>
                    <a:lnTo>
                      <a:pt x="563127" y="2489200"/>
                    </a:lnTo>
                    <a:lnTo>
                      <a:pt x="601055" y="2527300"/>
                    </a:lnTo>
                    <a:lnTo>
                      <a:pt x="639940" y="2552700"/>
                    </a:lnTo>
                    <a:lnTo>
                      <a:pt x="679745" y="2590800"/>
                    </a:lnTo>
                    <a:lnTo>
                      <a:pt x="720433" y="2616200"/>
                    </a:lnTo>
                    <a:lnTo>
                      <a:pt x="761969" y="2641600"/>
                    </a:lnTo>
                    <a:lnTo>
                      <a:pt x="804316" y="2667000"/>
                    </a:lnTo>
                    <a:lnTo>
                      <a:pt x="847439" y="2679700"/>
                    </a:lnTo>
                    <a:lnTo>
                      <a:pt x="935864" y="2730500"/>
                    </a:lnTo>
                    <a:lnTo>
                      <a:pt x="1215977" y="2806700"/>
                    </a:lnTo>
                    <a:lnTo>
                      <a:pt x="1264445" y="2819400"/>
                    </a:lnTo>
                    <a:lnTo>
                      <a:pt x="1313327" y="2819400"/>
                    </a:lnTo>
                    <a:lnTo>
                      <a:pt x="1362585" y="2832100"/>
                    </a:lnTo>
                    <a:lnTo>
                      <a:pt x="1952657" y="2832100"/>
                    </a:lnTo>
                    <a:lnTo>
                      <a:pt x="1663322" y="2908300"/>
                    </a:lnTo>
                    <a:close/>
                  </a:path>
                  <a:path extrusionOk="0" h="2921000" w="2924175">
                    <a:moveTo>
                      <a:pt x="1952657" y="2832100"/>
                    </a:moveTo>
                    <a:lnTo>
                      <a:pt x="1561589" y="2832100"/>
                    </a:lnTo>
                    <a:lnTo>
                      <a:pt x="1610847" y="2819400"/>
                    </a:lnTo>
                    <a:lnTo>
                      <a:pt x="1659729" y="2819400"/>
                    </a:lnTo>
                    <a:lnTo>
                      <a:pt x="1708198" y="2806700"/>
                    </a:lnTo>
                    <a:lnTo>
                      <a:pt x="1988310" y="2730500"/>
                    </a:lnTo>
                    <a:lnTo>
                      <a:pt x="2076736" y="2679700"/>
                    </a:lnTo>
                    <a:lnTo>
                      <a:pt x="2119858" y="2667000"/>
                    </a:lnTo>
                    <a:lnTo>
                      <a:pt x="2162205" y="2641600"/>
                    </a:lnTo>
                    <a:lnTo>
                      <a:pt x="2203741" y="2616200"/>
                    </a:lnTo>
                    <a:lnTo>
                      <a:pt x="2244430" y="2590800"/>
                    </a:lnTo>
                    <a:lnTo>
                      <a:pt x="2284234" y="2552700"/>
                    </a:lnTo>
                    <a:lnTo>
                      <a:pt x="2323119" y="2527300"/>
                    </a:lnTo>
                    <a:lnTo>
                      <a:pt x="2361047" y="2489200"/>
                    </a:lnTo>
                    <a:lnTo>
                      <a:pt x="2397983" y="2463800"/>
                    </a:lnTo>
                    <a:lnTo>
                      <a:pt x="2433890" y="2425700"/>
                    </a:lnTo>
                    <a:lnTo>
                      <a:pt x="2468548" y="2387600"/>
                    </a:lnTo>
                    <a:lnTo>
                      <a:pt x="2501749" y="2349500"/>
                    </a:lnTo>
                    <a:lnTo>
                      <a:pt x="2533477" y="2311400"/>
                    </a:lnTo>
                    <a:lnTo>
                      <a:pt x="2563719" y="2273300"/>
                    </a:lnTo>
                    <a:lnTo>
                      <a:pt x="2592459" y="2235200"/>
                    </a:lnTo>
                    <a:lnTo>
                      <a:pt x="2619681" y="2197100"/>
                    </a:lnTo>
                    <a:lnTo>
                      <a:pt x="2645371" y="2159000"/>
                    </a:lnTo>
                    <a:lnTo>
                      <a:pt x="2669513" y="2108200"/>
                    </a:lnTo>
                    <a:lnTo>
                      <a:pt x="2692092" y="2070100"/>
                    </a:lnTo>
                    <a:lnTo>
                      <a:pt x="2713094" y="2032000"/>
                    </a:lnTo>
                    <a:lnTo>
                      <a:pt x="2732502" y="1981200"/>
                    </a:lnTo>
                    <a:lnTo>
                      <a:pt x="2750302" y="1930400"/>
                    </a:lnTo>
                    <a:lnTo>
                      <a:pt x="2766479" y="1892300"/>
                    </a:lnTo>
                    <a:lnTo>
                      <a:pt x="2781018" y="1841500"/>
                    </a:lnTo>
                    <a:lnTo>
                      <a:pt x="2793902" y="1803400"/>
                    </a:lnTo>
                    <a:lnTo>
                      <a:pt x="2805118" y="1752600"/>
                    </a:lnTo>
                    <a:lnTo>
                      <a:pt x="2814650" y="1701800"/>
                    </a:lnTo>
                    <a:lnTo>
                      <a:pt x="2822483" y="1651000"/>
                    </a:lnTo>
                    <a:lnTo>
                      <a:pt x="2828601" y="1600200"/>
                    </a:lnTo>
                    <a:lnTo>
                      <a:pt x="2832990" y="1549400"/>
                    </a:lnTo>
                    <a:lnTo>
                      <a:pt x="2835635" y="1511300"/>
                    </a:lnTo>
                    <a:lnTo>
                      <a:pt x="2836520" y="1460500"/>
                    </a:lnTo>
                    <a:lnTo>
                      <a:pt x="2835635" y="1409700"/>
                    </a:lnTo>
                    <a:lnTo>
                      <a:pt x="2832990" y="1358900"/>
                    </a:lnTo>
                    <a:lnTo>
                      <a:pt x="2828601" y="1308100"/>
                    </a:lnTo>
                    <a:lnTo>
                      <a:pt x="2822483" y="1257300"/>
                    </a:lnTo>
                    <a:lnTo>
                      <a:pt x="2814650" y="1206500"/>
                    </a:lnTo>
                    <a:lnTo>
                      <a:pt x="2805118" y="1155700"/>
                    </a:lnTo>
                    <a:lnTo>
                      <a:pt x="2793902" y="1117600"/>
                    </a:lnTo>
                    <a:lnTo>
                      <a:pt x="2781018" y="1066800"/>
                    </a:lnTo>
                    <a:lnTo>
                      <a:pt x="2766479" y="1016000"/>
                    </a:lnTo>
                    <a:lnTo>
                      <a:pt x="2750302" y="977900"/>
                    </a:lnTo>
                    <a:lnTo>
                      <a:pt x="2732502" y="927100"/>
                    </a:lnTo>
                    <a:lnTo>
                      <a:pt x="2713094" y="889000"/>
                    </a:lnTo>
                    <a:lnTo>
                      <a:pt x="2692092" y="838200"/>
                    </a:lnTo>
                    <a:lnTo>
                      <a:pt x="2669513" y="800100"/>
                    </a:lnTo>
                    <a:lnTo>
                      <a:pt x="2645371" y="749300"/>
                    </a:lnTo>
                    <a:lnTo>
                      <a:pt x="2619681" y="711200"/>
                    </a:lnTo>
                    <a:lnTo>
                      <a:pt x="2592459" y="673100"/>
                    </a:lnTo>
                    <a:lnTo>
                      <a:pt x="2563719" y="635000"/>
                    </a:lnTo>
                    <a:lnTo>
                      <a:pt x="2533477" y="596900"/>
                    </a:lnTo>
                    <a:lnTo>
                      <a:pt x="2501749" y="558800"/>
                    </a:lnTo>
                    <a:lnTo>
                      <a:pt x="2468548" y="520700"/>
                    </a:lnTo>
                    <a:lnTo>
                      <a:pt x="2433890" y="482600"/>
                    </a:lnTo>
                    <a:lnTo>
                      <a:pt x="2397983" y="444500"/>
                    </a:lnTo>
                    <a:lnTo>
                      <a:pt x="2361047" y="419100"/>
                    </a:lnTo>
                    <a:lnTo>
                      <a:pt x="2323119" y="381000"/>
                    </a:lnTo>
                    <a:lnTo>
                      <a:pt x="2284234" y="355600"/>
                    </a:lnTo>
                    <a:lnTo>
                      <a:pt x="2244430" y="330200"/>
                    </a:lnTo>
                    <a:lnTo>
                      <a:pt x="2203741" y="292100"/>
                    </a:lnTo>
                    <a:lnTo>
                      <a:pt x="2162205" y="266700"/>
                    </a:lnTo>
                    <a:lnTo>
                      <a:pt x="2119858" y="254000"/>
                    </a:lnTo>
                    <a:lnTo>
                      <a:pt x="2032874" y="203200"/>
                    </a:lnTo>
                    <a:lnTo>
                      <a:pt x="1988310" y="190500"/>
                    </a:lnTo>
                    <a:lnTo>
                      <a:pt x="1943080" y="165100"/>
                    </a:lnTo>
                    <a:lnTo>
                      <a:pt x="1708198" y="101600"/>
                    </a:lnTo>
                    <a:lnTo>
                      <a:pt x="1659729" y="101600"/>
                    </a:lnTo>
                    <a:lnTo>
                      <a:pt x="1610847" y="88900"/>
                    </a:lnTo>
                    <a:lnTo>
                      <a:pt x="1561589" y="88900"/>
                    </a:lnTo>
                    <a:lnTo>
                      <a:pt x="1511990" y="76200"/>
                    </a:lnTo>
                    <a:lnTo>
                      <a:pt x="1952657" y="76200"/>
                    </a:lnTo>
                    <a:lnTo>
                      <a:pt x="1998983" y="88900"/>
                    </a:lnTo>
                    <a:lnTo>
                      <a:pt x="2089704" y="139700"/>
                    </a:lnTo>
                    <a:lnTo>
                      <a:pt x="2134031" y="152400"/>
                    </a:lnTo>
                    <a:lnTo>
                      <a:pt x="2177622" y="177800"/>
                    </a:lnTo>
                    <a:lnTo>
                      <a:pt x="2220446" y="203200"/>
                    </a:lnTo>
                    <a:lnTo>
                      <a:pt x="2262467" y="228600"/>
                    </a:lnTo>
                    <a:lnTo>
                      <a:pt x="2303651" y="254000"/>
                    </a:lnTo>
                    <a:lnTo>
                      <a:pt x="2343965" y="292100"/>
                    </a:lnTo>
                    <a:lnTo>
                      <a:pt x="2383374" y="317500"/>
                    </a:lnTo>
                    <a:lnTo>
                      <a:pt x="2421844" y="355600"/>
                    </a:lnTo>
                    <a:lnTo>
                      <a:pt x="2459342" y="381000"/>
                    </a:lnTo>
                    <a:lnTo>
                      <a:pt x="2495833" y="419100"/>
                    </a:lnTo>
                    <a:lnTo>
                      <a:pt x="2531178" y="457200"/>
                    </a:lnTo>
                    <a:lnTo>
                      <a:pt x="2565098" y="495300"/>
                    </a:lnTo>
                    <a:lnTo>
                      <a:pt x="2597578" y="533400"/>
                    </a:lnTo>
                    <a:lnTo>
                      <a:pt x="2628607" y="571500"/>
                    </a:lnTo>
                    <a:lnTo>
                      <a:pt x="2658169" y="609600"/>
                    </a:lnTo>
                    <a:lnTo>
                      <a:pt x="2686252" y="660400"/>
                    </a:lnTo>
                    <a:lnTo>
                      <a:pt x="2712842" y="698500"/>
                    </a:lnTo>
                    <a:lnTo>
                      <a:pt x="2737925" y="736600"/>
                    </a:lnTo>
                    <a:lnTo>
                      <a:pt x="2761488" y="787400"/>
                    </a:lnTo>
                    <a:lnTo>
                      <a:pt x="2783517" y="825500"/>
                    </a:lnTo>
                    <a:lnTo>
                      <a:pt x="2804000" y="876300"/>
                    </a:lnTo>
                    <a:lnTo>
                      <a:pt x="2822921" y="914400"/>
                    </a:lnTo>
                    <a:lnTo>
                      <a:pt x="2840268" y="965200"/>
                    </a:lnTo>
                    <a:lnTo>
                      <a:pt x="2856028" y="1016000"/>
                    </a:lnTo>
                    <a:lnTo>
                      <a:pt x="2870186" y="1054100"/>
                    </a:lnTo>
                    <a:lnTo>
                      <a:pt x="2882729" y="1104900"/>
                    </a:lnTo>
                    <a:lnTo>
                      <a:pt x="2893644" y="1155700"/>
                    </a:lnTo>
                    <a:lnTo>
                      <a:pt x="2902916" y="1206500"/>
                    </a:lnTo>
                    <a:lnTo>
                      <a:pt x="2910533" y="1257300"/>
                    </a:lnTo>
                    <a:lnTo>
                      <a:pt x="2916481" y="1308100"/>
                    </a:lnTo>
                    <a:lnTo>
                      <a:pt x="2920747" y="1358900"/>
                    </a:lnTo>
                    <a:lnTo>
                      <a:pt x="2923316" y="1409700"/>
                    </a:lnTo>
                    <a:lnTo>
                      <a:pt x="2924175" y="1460500"/>
                    </a:lnTo>
                    <a:lnTo>
                      <a:pt x="2923316" y="1511300"/>
                    </a:lnTo>
                    <a:lnTo>
                      <a:pt x="2920747" y="1562100"/>
                    </a:lnTo>
                    <a:lnTo>
                      <a:pt x="2916481" y="1612900"/>
                    </a:lnTo>
                    <a:lnTo>
                      <a:pt x="2910533" y="1651000"/>
                    </a:lnTo>
                    <a:lnTo>
                      <a:pt x="2902916" y="1701800"/>
                    </a:lnTo>
                    <a:lnTo>
                      <a:pt x="2893644" y="1752600"/>
                    </a:lnTo>
                    <a:lnTo>
                      <a:pt x="2882729" y="1803400"/>
                    </a:lnTo>
                    <a:lnTo>
                      <a:pt x="2870186" y="1854200"/>
                    </a:lnTo>
                    <a:lnTo>
                      <a:pt x="2856028" y="1905000"/>
                    </a:lnTo>
                    <a:lnTo>
                      <a:pt x="2840269" y="1943100"/>
                    </a:lnTo>
                    <a:lnTo>
                      <a:pt x="2822921" y="1993900"/>
                    </a:lnTo>
                    <a:lnTo>
                      <a:pt x="2804000" y="2032000"/>
                    </a:lnTo>
                    <a:lnTo>
                      <a:pt x="2783518" y="2082800"/>
                    </a:lnTo>
                    <a:lnTo>
                      <a:pt x="2761488" y="2133600"/>
                    </a:lnTo>
                    <a:lnTo>
                      <a:pt x="2737925" y="2171700"/>
                    </a:lnTo>
                    <a:lnTo>
                      <a:pt x="2712842" y="2209800"/>
                    </a:lnTo>
                    <a:lnTo>
                      <a:pt x="2686252" y="2260600"/>
                    </a:lnTo>
                    <a:lnTo>
                      <a:pt x="2658169" y="2298700"/>
                    </a:lnTo>
                    <a:lnTo>
                      <a:pt x="2628607" y="2336800"/>
                    </a:lnTo>
                    <a:lnTo>
                      <a:pt x="2597579" y="2374900"/>
                    </a:lnTo>
                    <a:lnTo>
                      <a:pt x="2565098" y="2413000"/>
                    </a:lnTo>
                    <a:lnTo>
                      <a:pt x="2531178" y="2451100"/>
                    </a:lnTo>
                    <a:lnTo>
                      <a:pt x="2495834" y="2489200"/>
                    </a:lnTo>
                    <a:lnTo>
                      <a:pt x="2459342" y="2527300"/>
                    </a:lnTo>
                    <a:lnTo>
                      <a:pt x="2421844" y="2552700"/>
                    </a:lnTo>
                    <a:lnTo>
                      <a:pt x="2383374" y="2590800"/>
                    </a:lnTo>
                    <a:lnTo>
                      <a:pt x="2343965" y="2616200"/>
                    </a:lnTo>
                    <a:lnTo>
                      <a:pt x="2303651" y="2654300"/>
                    </a:lnTo>
                    <a:lnTo>
                      <a:pt x="2262467" y="2679700"/>
                    </a:lnTo>
                    <a:lnTo>
                      <a:pt x="2220446" y="2705100"/>
                    </a:lnTo>
                    <a:lnTo>
                      <a:pt x="2177623" y="2730500"/>
                    </a:lnTo>
                    <a:lnTo>
                      <a:pt x="2089704" y="2781300"/>
                    </a:lnTo>
                    <a:lnTo>
                      <a:pt x="2044677" y="2794000"/>
                    </a:lnTo>
                    <a:lnTo>
                      <a:pt x="1998983" y="2819400"/>
                    </a:lnTo>
                    <a:lnTo>
                      <a:pt x="1952657" y="2832100"/>
                    </a:lnTo>
                    <a:close/>
                  </a:path>
                  <a:path extrusionOk="0" h="2921000" w="2924175">
                    <a:moveTo>
                      <a:pt x="1512869" y="2921000"/>
                    </a:moveTo>
                    <a:lnTo>
                      <a:pt x="1411306" y="2921000"/>
                    </a:lnTo>
                    <a:lnTo>
                      <a:pt x="1360817" y="2908300"/>
                    </a:lnTo>
                    <a:lnTo>
                      <a:pt x="1563357" y="2908300"/>
                    </a:lnTo>
                    <a:lnTo>
                      <a:pt x="1512869" y="2921000"/>
                    </a:lnTo>
                    <a:close/>
                  </a:path>
                </a:pathLst>
              </a:custGeom>
              <a:solidFill>
                <a:srgbClr val="36418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49"/>
              <p:cNvSpPr/>
              <p:nvPr/>
            </p:nvSpPr>
            <p:spPr>
              <a:xfrm>
                <a:off x="2858827" y="2871512"/>
                <a:ext cx="357000" cy="292500"/>
              </a:xfrm>
              <a:prstGeom prst="triangle">
                <a:avLst>
                  <a:gd fmla="val 50000" name="adj"/>
                </a:avLst>
              </a:prstGeom>
              <a:solidFill>
                <a:srgbClr val="632423"/>
              </a:solidFill>
              <a:ln cap="flat" cmpd="sng" w="25400">
                <a:solidFill>
                  <a:srgbClr val="6324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49"/>
              <p:cNvSpPr/>
              <p:nvPr/>
            </p:nvSpPr>
            <p:spPr>
              <a:xfrm>
                <a:off x="2018310" y="3739498"/>
                <a:ext cx="357000" cy="292500"/>
              </a:xfrm>
              <a:prstGeom prst="triangle">
                <a:avLst>
                  <a:gd fmla="val 50000" name="adj"/>
                </a:avLst>
              </a:prstGeom>
              <a:solidFill>
                <a:srgbClr val="632423"/>
              </a:solidFill>
              <a:ln cap="flat" cmpd="sng" w="25400">
                <a:solidFill>
                  <a:srgbClr val="6324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49"/>
              <p:cNvSpPr/>
              <p:nvPr/>
            </p:nvSpPr>
            <p:spPr>
              <a:xfrm>
                <a:off x="2326929" y="3062929"/>
                <a:ext cx="357000" cy="292500"/>
              </a:xfrm>
              <a:prstGeom prst="triangle">
                <a:avLst>
                  <a:gd fmla="val 50000" name="adj"/>
                </a:avLst>
              </a:prstGeom>
              <a:solidFill>
                <a:srgbClr val="632423"/>
              </a:solidFill>
              <a:ln cap="flat" cmpd="sng" w="25400">
                <a:solidFill>
                  <a:srgbClr val="6324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7" name="Google Shape;297;p49"/>
          <p:cNvSpPr txBox="1"/>
          <p:nvPr/>
        </p:nvSpPr>
        <p:spPr>
          <a:xfrm>
            <a:off x="1662959" y="2039754"/>
            <a:ext cx="2019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400">
                <a:solidFill>
                  <a:srgbClr val="364182"/>
                </a:solidFill>
                <a:latin typeface="Trebuchet MS"/>
                <a:ea typeface="Trebuchet MS"/>
                <a:cs typeface="Trebuchet MS"/>
                <a:sym typeface="Trebuchet MS"/>
              </a:rPr>
              <a:t>C. albicans</a:t>
            </a:r>
            <a:endParaRPr sz="700"/>
          </a:p>
        </p:txBody>
      </p:sp>
      <p:sp>
        <p:nvSpPr>
          <p:cNvPr id="298" name="Google Shape;298;p49"/>
          <p:cNvSpPr txBox="1"/>
          <p:nvPr/>
        </p:nvSpPr>
        <p:spPr>
          <a:xfrm>
            <a:off x="853250" y="4118178"/>
            <a:ext cx="2434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400">
                <a:solidFill>
                  <a:srgbClr val="364182"/>
                </a:solidFill>
                <a:latin typeface="Trebuchet MS"/>
                <a:ea typeface="Trebuchet MS"/>
                <a:cs typeface="Trebuchet MS"/>
                <a:sym typeface="Trebuchet MS"/>
              </a:rPr>
              <a:t>Dual-Species Biofilm</a:t>
            </a:r>
            <a:endParaRPr sz="700"/>
          </a:p>
        </p:txBody>
      </p:sp>
      <p:cxnSp>
        <p:nvCxnSpPr>
          <p:cNvPr id="299" name="Google Shape;299;p49"/>
          <p:cNvCxnSpPr/>
          <p:nvPr/>
        </p:nvCxnSpPr>
        <p:spPr>
          <a:xfrm>
            <a:off x="3492750" y="3528005"/>
            <a:ext cx="2502300" cy="552600"/>
          </a:xfrm>
          <a:prstGeom prst="straightConnector1">
            <a:avLst/>
          </a:prstGeom>
          <a:noFill/>
          <a:ln cap="flat" cmpd="sng" w="57150">
            <a:solidFill>
              <a:srgbClr val="36418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0" name="Google Shape;300;p49"/>
          <p:cNvSpPr/>
          <p:nvPr/>
        </p:nvSpPr>
        <p:spPr>
          <a:xfrm>
            <a:off x="2057750" y="940775"/>
            <a:ext cx="1229700" cy="137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641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9"/>
          <p:cNvSpPr/>
          <p:nvPr/>
        </p:nvSpPr>
        <p:spPr>
          <a:xfrm>
            <a:off x="715025" y="942225"/>
            <a:ext cx="1229700" cy="137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641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9"/>
          <p:cNvSpPr/>
          <p:nvPr/>
        </p:nvSpPr>
        <p:spPr>
          <a:xfrm>
            <a:off x="715025" y="2449150"/>
            <a:ext cx="2572500" cy="223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641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3" name="Google Shape;303;p49"/>
          <p:cNvCxnSpPr/>
          <p:nvPr/>
        </p:nvCxnSpPr>
        <p:spPr>
          <a:xfrm>
            <a:off x="3510905" y="1612345"/>
            <a:ext cx="2462700" cy="0"/>
          </a:xfrm>
          <a:prstGeom prst="straightConnector1">
            <a:avLst/>
          </a:prstGeom>
          <a:noFill/>
          <a:ln cap="flat" cmpd="sng" w="57150">
            <a:solidFill>
              <a:srgbClr val="36418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04" name="Google Shape;304;p49"/>
          <p:cNvGrpSpPr/>
          <p:nvPr/>
        </p:nvGrpSpPr>
        <p:grpSpPr>
          <a:xfrm>
            <a:off x="6144950" y="921353"/>
            <a:ext cx="2302350" cy="1123532"/>
            <a:chOff x="12522888" y="2359934"/>
            <a:chExt cx="4604700" cy="2621400"/>
          </a:xfrm>
        </p:grpSpPr>
        <p:sp>
          <p:nvSpPr>
            <p:cNvPr id="305" name="Google Shape;305;p49"/>
            <p:cNvSpPr/>
            <p:nvPr/>
          </p:nvSpPr>
          <p:spPr>
            <a:xfrm>
              <a:off x="12522888" y="2359934"/>
              <a:ext cx="4604700" cy="2621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641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49"/>
            <p:cNvSpPr txBox="1"/>
            <p:nvPr/>
          </p:nvSpPr>
          <p:spPr>
            <a:xfrm>
              <a:off x="12610900" y="2470147"/>
              <a:ext cx="4516500" cy="22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1400">
                <a:solidFill>
                  <a:srgbClr val="36418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228600" lvl="0" marL="228600" marR="0" rtl="0" algn="l">
                <a:spcBef>
                  <a:spcPts val="0"/>
                </a:spcBef>
                <a:spcAft>
                  <a:spcPts val="0"/>
                </a:spcAft>
                <a:buClr>
                  <a:srgbClr val="364182"/>
                </a:buClr>
                <a:buSzPts val="1400"/>
                <a:buFont typeface="Arial"/>
                <a:buChar char="•"/>
              </a:pPr>
              <a:r>
                <a:rPr lang="en-GB" sz="1400">
                  <a:solidFill>
                    <a:srgbClr val="36418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Increased resistance</a:t>
              </a:r>
              <a:endParaRPr sz="700"/>
            </a:p>
            <a:p>
              <a:pPr indent="-228600" lvl="0" marL="228600" marR="0" rtl="0" algn="l">
                <a:spcBef>
                  <a:spcPts val="0"/>
                </a:spcBef>
                <a:spcAft>
                  <a:spcPts val="0"/>
                </a:spcAft>
                <a:buClr>
                  <a:srgbClr val="364182"/>
                </a:buClr>
                <a:buSzPts val="1400"/>
                <a:buFont typeface="Arial"/>
                <a:buChar char="•"/>
              </a:pPr>
              <a:r>
                <a:rPr lang="en-GB" sz="1400">
                  <a:solidFill>
                    <a:srgbClr val="36418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Higher mutation rate</a:t>
              </a:r>
              <a:endParaRPr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7F7F7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(Altenburg, 2008; Rainey, 2014)</a:t>
              </a:r>
              <a:endParaRPr sz="7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307" name="Google Shape;307;p49"/>
          <p:cNvCxnSpPr/>
          <p:nvPr/>
        </p:nvCxnSpPr>
        <p:spPr>
          <a:xfrm flipH="1" rot="10800000">
            <a:off x="3511342" y="2532217"/>
            <a:ext cx="2425500" cy="364500"/>
          </a:xfrm>
          <a:prstGeom prst="straightConnector1">
            <a:avLst/>
          </a:prstGeom>
          <a:noFill/>
          <a:ln cap="flat" cmpd="sng" w="57150">
            <a:solidFill>
              <a:srgbClr val="36418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8" name="Google Shape;308;p49"/>
          <p:cNvSpPr/>
          <p:nvPr/>
        </p:nvSpPr>
        <p:spPr>
          <a:xfrm>
            <a:off x="6144875" y="3162847"/>
            <a:ext cx="2302500" cy="160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641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9"/>
          <p:cNvSpPr txBox="1"/>
          <p:nvPr/>
        </p:nvSpPr>
        <p:spPr>
          <a:xfrm>
            <a:off x="6200271" y="3291570"/>
            <a:ext cx="22563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 u="sng">
                <a:solidFill>
                  <a:srgbClr val="364182"/>
                </a:solidFill>
                <a:latin typeface="Trebuchet MS"/>
                <a:ea typeface="Trebuchet MS"/>
                <a:cs typeface="Trebuchet MS"/>
                <a:sym typeface="Trebuchet MS"/>
              </a:rPr>
              <a:t>Hypothesis:</a:t>
            </a:r>
            <a:endParaRPr b="1" sz="1400" u="sng">
              <a:solidFill>
                <a:srgbClr val="36418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rgbClr val="36418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rgbClr val="364182"/>
                </a:solidFill>
                <a:latin typeface="Trebuchet MS"/>
                <a:ea typeface="Trebuchet MS"/>
                <a:cs typeface="Trebuchet MS"/>
                <a:sym typeface="Trebuchet MS"/>
              </a:rPr>
              <a:t>More Powerful Bacteria:</a:t>
            </a:r>
            <a:endParaRPr b="1" u="sng">
              <a:solidFill>
                <a:srgbClr val="36418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64182"/>
                </a:solidFill>
                <a:latin typeface="Trebuchet MS"/>
                <a:ea typeface="Trebuchet MS"/>
                <a:cs typeface="Trebuchet MS"/>
                <a:sym typeface="Trebuchet MS"/>
              </a:rPr>
              <a:t>Greater resistance and mutation than ground and monomicrobial controls</a:t>
            </a:r>
            <a:endParaRPr sz="1400">
              <a:solidFill>
                <a:srgbClr val="36418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6418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10" name="Google Shape;310;p49"/>
          <p:cNvGrpSpPr/>
          <p:nvPr/>
        </p:nvGrpSpPr>
        <p:grpSpPr>
          <a:xfrm>
            <a:off x="6144950" y="2156871"/>
            <a:ext cx="2302350" cy="893984"/>
            <a:chOff x="12522888" y="4994641"/>
            <a:chExt cx="4604700" cy="2747340"/>
          </a:xfrm>
        </p:grpSpPr>
        <p:sp>
          <p:nvSpPr>
            <p:cNvPr id="311" name="Google Shape;311;p49"/>
            <p:cNvSpPr/>
            <p:nvPr/>
          </p:nvSpPr>
          <p:spPr>
            <a:xfrm>
              <a:off x="12522888" y="4994641"/>
              <a:ext cx="4604700" cy="2621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641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49"/>
            <p:cNvSpPr txBox="1"/>
            <p:nvPr/>
          </p:nvSpPr>
          <p:spPr>
            <a:xfrm>
              <a:off x="12566896" y="5125981"/>
              <a:ext cx="4516500" cy="26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-203200" lvl="0" marL="228600" marR="0" rtl="0" algn="l">
                <a:spcBef>
                  <a:spcPts val="0"/>
                </a:spcBef>
                <a:spcAft>
                  <a:spcPts val="0"/>
                </a:spcAft>
                <a:buClr>
                  <a:srgbClr val="364182"/>
                </a:buClr>
                <a:buSzPts val="1400"/>
                <a:buFont typeface="Trebuchet MS"/>
                <a:buChar char="•"/>
              </a:pPr>
              <a:r>
                <a:rPr lang="en-GB" sz="1400">
                  <a:solidFill>
                    <a:srgbClr val="36418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Increased resistance</a:t>
              </a:r>
              <a:endParaRPr sz="700"/>
            </a:p>
            <a:p>
              <a:pPr indent="-228600" lvl="0" marL="228600" marR="0" rtl="0" algn="l">
                <a:spcBef>
                  <a:spcPts val="0"/>
                </a:spcBef>
                <a:spcAft>
                  <a:spcPts val="0"/>
                </a:spcAft>
                <a:buClr>
                  <a:srgbClr val="364182"/>
                </a:buClr>
                <a:buSzPts val="1400"/>
                <a:buFont typeface="Arial"/>
                <a:buChar char="•"/>
              </a:pPr>
              <a:r>
                <a:rPr lang="en-GB" sz="1400">
                  <a:solidFill>
                    <a:srgbClr val="36418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Increased virulence</a:t>
              </a:r>
              <a:endParaRPr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7F7F7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(Todd et al., 2019; Harriott &amp; Noverr, 2009)</a:t>
              </a:r>
              <a:endParaRPr sz="7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13" name="Google Shape;313;p49"/>
          <p:cNvSpPr txBox="1"/>
          <p:nvPr/>
        </p:nvSpPr>
        <p:spPr>
          <a:xfrm>
            <a:off x="4125975" y="1069025"/>
            <a:ext cx="10089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364182"/>
                </a:solidFill>
                <a:latin typeface="Calibri"/>
                <a:ea typeface="Calibri"/>
                <a:cs typeface="Calibri"/>
                <a:sym typeface="Calibri"/>
              </a:rPr>
              <a:t>Space</a:t>
            </a:r>
            <a:endParaRPr sz="2300">
              <a:solidFill>
                <a:srgbClr val="36418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9"/>
          <p:cNvSpPr txBox="1"/>
          <p:nvPr/>
        </p:nvSpPr>
        <p:spPr>
          <a:xfrm>
            <a:off x="4025725" y="2193013"/>
            <a:ext cx="10089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364182"/>
                </a:solidFill>
                <a:latin typeface="Calibri"/>
                <a:ea typeface="Calibri"/>
                <a:cs typeface="Calibri"/>
                <a:sym typeface="Calibri"/>
              </a:rPr>
              <a:t>Earth</a:t>
            </a:r>
            <a:endParaRPr sz="2300">
              <a:solidFill>
                <a:srgbClr val="36418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9"/>
          <p:cNvSpPr txBox="1"/>
          <p:nvPr/>
        </p:nvSpPr>
        <p:spPr>
          <a:xfrm>
            <a:off x="4125975" y="3265200"/>
            <a:ext cx="10089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364182"/>
                </a:solidFill>
                <a:latin typeface="Calibri"/>
                <a:ea typeface="Calibri"/>
                <a:cs typeface="Calibri"/>
                <a:sym typeface="Calibri"/>
              </a:rPr>
              <a:t>Space</a:t>
            </a:r>
            <a:endParaRPr sz="2300">
              <a:solidFill>
                <a:srgbClr val="36418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EFD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/>
          <p:nvPr/>
        </p:nvSpPr>
        <p:spPr>
          <a:xfrm>
            <a:off x="-13575" y="0"/>
            <a:ext cx="9187800" cy="651300"/>
          </a:xfrm>
          <a:prstGeom prst="rect">
            <a:avLst/>
          </a:prstGeom>
          <a:solidFill>
            <a:srgbClr val="3641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0"/>
          <p:cNvSpPr txBox="1"/>
          <p:nvPr/>
        </p:nvSpPr>
        <p:spPr>
          <a:xfrm>
            <a:off x="168150" y="43900"/>
            <a:ext cx="880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Columbia Space Initiative would Engineer the Payload</a:t>
            </a:r>
            <a:endParaRPr sz="2600"/>
          </a:p>
        </p:txBody>
      </p:sp>
      <p:pic>
        <p:nvPicPr>
          <p:cNvPr id="322" name="Google Shape;3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3700"/>
            <a:ext cx="3556502" cy="41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0"/>
          <p:cNvSpPr/>
          <p:nvPr/>
        </p:nvSpPr>
        <p:spPr>
          <a:xfrm rot="994502">
            <a:off x="1406386" y="1070922"/>
            <a:ext cx="1537487" cy="2722456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8751" y="3641850"/>
            <a:ext cx="1307775" cy="128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6809" y="1067500"/>
            <a:ext cx="1038016" cy="104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4612" y="2157165"/>
            <a:ext cx="1616050" cy="14804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50"/>
          <p:cNvCxnSpPr>
            <a:endCxn id="328" idx="0"/>
          </p:cNvCxnSpPr>
          <p:nvPr/>
        </p:nvCxnSpPr>
        <p:spPr>
          <a:xfrm flipH="1" rot="10800000">
            <a:off x="2631590" y="1523626"/>
            <a:ext cx="1735200" cy="315300"/>
          </a:xfrm>
          <a:prstGeom prst="straightConnector1">
            <a:avLst/>
          </a:prstGeom>
          <a:noFill/>
          <a:ln cap="flat" cmpd="sng" w="19050">
            <a:solidFill>
              <a:srgbClr val="36418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50"/>
          <p:cNvCxnSpPr>
            <a:endCxn id="326" idx="1"/>
          </p:cNvCxnSpPr>
          <p:nvPr/>
        </p:nvCxnSpPr>
        <p:spPr>
          <a:xfrm>
            <a:off x="2818112" y="2386201"/>
            <a:ext cx="1216500" cy="511200"/>
          </a:xfrm>
          <a:prstGeom prst="straightConnector1">
            <a:avLst/>
          </a:prstGeom>
          <a:noFill/>
          <a:ln cap="flat" cmpd="sng" w="19050">
            <a:solidFill>
              <a:srgbClr val="36418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50"/>
          <p:cNvCxnSpPr>
            <a:endCxn id="324" idx="1"/>
          </p:cNvCxnSpPr>
          <p:nvPr/>
        </p:nvCxnSpPr>
        <p:spPr>
          <a:xfrm>
            <a:off x="2377651" y="3707612"/>
            <a:ext cx="1811100" cy="576000"/>
          </a:xfrm>
          <a:prstGeom prst="straightConnector1">
            <a:avLst/>
          </a:prstGeom>
          <a:noFill/>
          <a:ln cap="flat" cmpd="sng" w="19050">
            <a:solidFill>
              <a:srgbClr val="36418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50"/>
          <p:cNvSpPr txBox="1"/>
          <p:nvPr/>
        </p:nvSpPr>
        <p:spPr>
          <a:xfrm>
            <a:off x="5650675" y="1189850"/>
            <a:ext cx="332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64182"/>
                </a:solidFill>
                <a:latin typeface="Calibri"/>
                <a:ea typeface="Calibri"/>
                <a:cs typeface="Calibri"/>
                <a:sym typeface="Calibri"/>
              </a:rPr>
              <a:t>Electronics</a:t>
            </a:r>
            <a:endParaRPr b="1" sz="1200">
              <a:solidFill>
                <a:srgbClr val="36418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PCBs, Sensors, Raspberry Pi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Attached to the top face of the casing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50"/>
          <p:cNvSpPr txBox="1"/>
          <p:nvPr/>
        </p:nvSpPr>
        <p:spPr>
          <a:xfrm>
            <a:off x="5650675" y="2458800"/>
            <a:ext cx="332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64182"/>
                </a:solidFill>
                <a:latin typeface="Calibri"/>
                <a:ea typeface="Calibri"/>
                <a:cs typeface="Calibri"/>
                <a:sym typeface="Calibri"/>
              </a:rPr>
              <a:t>Petri dishes and holder</a:t>
            </a:r>
            <a:endParaRPr b="1" sz="1200">
              <a:solidFill>
                <a:srgbClr val="36418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Petri dish holder for antibiotic resistance dishes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open dish for imaging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50"/>
          <p:cNvSpPr txBox="1"/>
          <p:nvPr/>
        </p:nvSpPr>
        <p:spPr>
          <a:xfrm>
            <a:off x="5683375" y="3910450"/>
            <a:ext cx="3326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64182"/>
                </a:solidFill>
                <a:latin typeface="Calibri"/>
                <a:ea typeface="Calibri"/>
                <a:cs typeface="Calibri"/>
                <a:sym typeface="Calibri"/>
              </a:rPr>
              <a:t>Camera and camera mount</a:t>
            </a:r>
            <a:endParaRPr b="1" sz="1200">
              <a:solidFill>
                <a:srgbClr val="36418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Camera attached to casing through camera mount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Keeps camera stable for imaging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>
            <p:ph type="title"/>
          </p:nvPr>
        </p:nvSpPr>
        <p:spPr>
          <a:xfrm>
            <a:off x="183181" y="2384829"/>
            <a:ext cx="31683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Candara"/>
                <a:ea typeface="Candara"/>
                <a:cs typeface="Candara"/>
                <a:sym typeface="Candara"/>
              </a:rPr>
              <a:t>20</a:t>
            </a:r>
            <a:r>
              <a:rPr b="0" lang="en-GB" sz="2200">
                <a:latin typeface="Candara"/>
                <a:ea typeface="Candara"/>
                <a:cs typeface="Candara"/>
                <a:sym typeface="Candara"/>
              </a:rPr>
              <a:t> students</a:t>
            </a:r>
            <a:br>
              <a:rPr b="0" lang="en-GB" sz="2200">
                <a:latin typeface="Candara"/>
                <a:ea typeface="Candara"/>
                <a:cs typeface="Candara"/>
                <a:sym typeface="Candara"/>
              </a:rPr>
            </a:br>
            <a:r>
              <a:rPr lang="en-GB" sz="4800">
                <a:latin typeface="Candara"/>
                <a:ea typeface="Candara"/>
                <a:cs typeface="Candara"/>
                <a:sym typeface="Candara"/>
              </a:rPr>
              <a:t>10</a:t>
            </a:r>
            <a:r>
              <a:rPr b="0" lang="en-GB" sz="2200">
                <a:latin typeface="Candara"/>
                <a:ea typeface="Candara"/>
                <a:cs typeface="Candara"/>
                <a:sym typeface="Candara"/>
              </a:rPr>
              <a:t> majors</a:t>
            </a:r>
            <a:br>
              <a:rPr b="0" lang="en-GB" sz="2200">
                <a:latin typeface="Candara"/>
                <a:ea typeface="Candara"/>
                <a:cs typeface="Candara"/>
                <a:sym typeface="Candara"/>
              </a:rPr>
            </a:br>
            <a:r>
              <a:rPr lang="en-GB" sz="4800">
                <a:latin typeface="Candara"/>
                <a:ea typeface="Candara"/>
                <a:cs typeface="Candara"/>
                <a:sym typeface="Candara"/>
              </a:rPr>
              <a:t>5</a:t>
            </a:r>
            <a:r>
              <a:rPr lang="en-GB" sz="2200">
                <a:latin typeface="Candara"/>
                <a:ea typeface="Candara"/>
                <a:cs typeface="Candara"/>
                <a:sym typeface="Candara"/>
              </a:rPr>
              <a:t> </a:t>
            </a:r>
            <a:r>
              <a:rPr b="0" lang="en-GB" sz="2200">
                <a:latin typeface="Candara"/>
                <a:ea typeface="Candara"/>
                <a:cs typeface="Candara"/>
                <a:sym typeface="Candara"/>
              </a:rPr>
              <a:t>faculty collaborators</a:t>
            </a:r>
            <a:br>
              <a:rPr b="0" lang="en-GB" sz="2200">
                <a:latin typeface="Candara"/>
                <a:ea typeface="Candara"/>
                <a:cs typeface="Candara"/>
                <a:sym typeface="Candara"/>
              </a:rPr>
            </a:br>
            <a:endParaRPr b="0" sz="2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40" name="Google Shape;340;p51"/>
          <p:cNvSpPr txBox="1"/>
          <p:nvPr/>
        </p:nvSpPr>
        <p:spPr>
          <a:xfrm>
            <a:off x="-3627" y="1531819"/>
            <a:ext cx="28572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1600">
            <a:noAutofit/>
          </a:bodyPr>
          <a:lstStyle/>
          <a:p>
            <a:pPr indent="0" lvl="0" marL="127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rgbClr val="EBEEFD"/>
                </a:solidFill>
                <a:latin typeface="Candara"/>
                <a:ea typeface="Candara"/>
                <a:cs typeface="Candara"/>
                <a:sym typeface="Candara"/>
              </a:rPr>
              <a:t>OUR TEAM</a:t>
            </a:r>
            <a:endParaRPr b="1" sz="33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341" name="Google Shape;341;p51"/>
          <p:cNvGrpSpPr/>
          <p:nvPr/>
        </p:nvGrpSpPr>
        <p:grpSpPr>
          <a:xfrm>
            <a:off x="3951618" y="560942"/>
            <a:ext cx="4507121" cy="4035590"/>
            <a:chOff x="7903235" y="1121883"/>
            <a:chExt cx="9014242" cy="8071180"/>
          </a:xfrm>
        </p:grpSpPr>
        <p:pic>
          <p:nvPicPr>
            <p:cNvPr descr="A person posing for the camera&#10;&#10;Description automatically generated" id="342" name="Google Shape;342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415838" y="2743200"/>
              <a:ext cx="1609725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erson smiling for the camera&#10;&#10;Description automatically generated" id="343" name="Google Shape;343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438517" y="1121883"/>
              <a:ext cx="1602717" cy="1614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person in glasses looking at the camera&#10;&#10;Description automatically generated" id="344" name="Google Shape;344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807660" y="2740056"/>
              <a:ext cx="1597863" cy="1576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person who is smiling and looking at the camera&#10;&#10;Description automatically generated" id="345" name="Google Shape;345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343213" y="2695915"/>
              <a:ext cx="1578634" cy="15934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erson wearing a suit and tie&#10;&#10;Description automatically generated" id="346" name="Google Shape;346;p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787477" y="4332437"/>
              <a:ext cx="1590675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person wearing glasses and smiling at the camera&#10;&#10;Description automatically generated" id="347" name="Google Shape;347;p5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676931" y="4327944"/>
              <a:ext cx="1578635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erson wearing glasses and smiling at the camera&#10;&#10;Description automatically generated" id="348" name="Google Shape;348;p5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322309" y="4319680"/>
              <a:ext cx="1595168" cy="15890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young person wearing a suit and tie smiling at the camera&#10;&#10;Description automatically generated" id="349" name="Google Shape;349;p5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811524" y="5948390"/>
              <a:ext cx="1597684" cy="16035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erson posing for the camera&#10;&#10;Description automatically generated" id="350" name="Google Shape;350;p5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2607685" y="5985834"/>
              <a:ext cx="1588338" cy="1609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erson smiling for the camera&#10;&#10;Description automatically generated" id="351" name="Google Shape;351;p5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782175" y="7592863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erson smiling for the camera&#10;&#10;Description automatically generated" id="352" name="Google Shape;352;p5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0598089" y="5947734"/>
              <a:ext cx="1588338" cy="1609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erson posing for the camera&#10;&#10;Description automatically generated" id="353" name="Google Shape;353;p5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565217" y="4308355"/>
              <a:ext cx="1579713" cy="1601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erson posing for the camera&#10;&#10;Description automatically generated" id="354" name="Google Shape;354;p5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903235" y="4327945"/>
              <a:ext cx="1578634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person smiling for the camera&#10;&#10;Description automatically generated" id="355" name="Google Shape;355;p5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0588206" y="2733136"/>
              <a:ext cx="1578634" cy="1600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51"/>
            <p:cNvPicPr preferRelativeResize="0"/>
            <p:nvPr/>
          </p:nvPicPr>
          <p:blipFill rotWithShape="1">
            <a:blip r:embed="rId17">
              <a:alphaModFix/>
            </a:blip>
            <a:srcRect b="27850" l="20699" r="32479" t="15356"/>
            <a:stretch/>
          </p:blipFill>
          <p:spPr>
            <a:xfrm>
              <a:off x="11553376" y="1128591"/>
              <a:ext cx="1603800" cy="16038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descr="A person smiling for the camera&#10;&#10;Description automatically generated" id="357" name="Google Shape;357;p5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9672099" y="1130420"/>
              <a:ext cx="1590675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erson smiling for the camera&#10;&#10;Description automatically generated" id="358" name="Google Shape;358;p5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1682324" y="7563929"/>
              <a:ext cx="1578634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indoor, person, photo, person&#10;&#10;Description automatically generated" id="359" name="Google Shape;359;p5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4472248" y="5994584"/>
              <a:ext cx="1578634" cy="1592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erson posing for the camera&#10;&#10;Description automatically generated" id="360" name="Google Shape;360;p5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3444269" y="7589088"/>
              <a:ext cx="1578634" cy="1600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miling for the camera&#10;&#10;Description automatically generated" id="365" name="Google Shape;36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8114" y="4024223"/>
            <a:ext cx="806929" cy="796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posing for the camera&#10;&#10;Description automatically generated" id="366" name="Google Shape;36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6584" y="3077473"/>
            <a:ext cx="800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looking at the camera&#10;&#10;Description automatically generated" id="367" name="Google Shape;367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67100" y="2039788"/>
            <a:ext cx="800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wearing a suit and tie&#10;&#10;Description automatically generated" id="368" name="Google Shape;368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4813" y="1164432"/>
            <a:ext cx="800100" cy="7953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in a blue shirt&#10;&#10;Description automatically generated" id="369" name="Google Shape;369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67100" y="197509"/>
            <a:ext cx="8001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2"/>
          <p:cNvSpPr txBox="1"/>
          <p:nvPr/>
        </p:nvSpPr>
        <p:spPr>
          <a:xfrm>
            <a:off x="4343400" y="179656"/>
            <a:ext cx="3619500" cy="5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364182"/>
                </a:solidFill>
                <a:latin typeface="Arial"/>
                <a:ea typeface="Arial"/>
                <a:cs typeface="Arial"/>
                <a:sym typeface="Arial"/>
              </a:rPr>
              <a:t>Dr. Mike Massimino</a:t>
            </a:r>
            <a:endParaRPr sz="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64182"/>
                </a:solidFill>
                <a:latin typeface="Candara"/>
                <a:ea typeface="Candara"/>
                <a:cs typeface="Candara"/>
                <a:sym typeface="Candara"/>
              </a:rPr>
              <a:t>Faculty Advisor</a:t>
            </a:r>
            <a:endParaRPr sz="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4182"/>
                </a:solidFill>
                <a:latin typeface="Candara"/>
                <a:ea typeface="Candara"/>
                <a:cs typeface="Candara"/>
                <a:sym typeface="Candara"/>
              </a:rPr>
              <a:t>Former NASA Astronaut</a:t>
            </a:r>
            <a:endParaRPr sz="11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364182"/>
                </a:solidFill>
                <a:latin typeface="Arial"/>
                <a:ea typeface="Arial"/>
                <a:cs typeface="Arial"/>
                <a:sym typeface="Arial"/>
              </a:rPr>
              <a:t>Dr. Raimondo Betti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64182"/>
                </a:solidFill>
                <a:latin typeface="Candara"/>
                <a:ea typeface="Candara"/>
                <a:cs typeface="Candara"/>
                <a:sym typeface="Candara"/>
              </a:rPr>
              <a:t>Structural Systems Advisor</a:t>
            </a:r>
            <a:endParaRPr sz="700"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4182"/>
                </a:solidFill>
                <a:latin typeface="Candara"/>
                <a:ea typeface="Candara"/>
                <a:cs typeface="Candara"/>
                <a:sym typeface="Candara"/>
              </a:rPr>
              <a:t>Civil Engineering</a:t>
            </a:r>
            <a:endParaRPr sz="700"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6418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6418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364182"/>
                </a:solidFill>
                <a:latin typeface="Arial"/>
                <a:ea typeface="Arial"/>
                <a:cs typeface="Arial"/>
                <a:sym typeface="Arial"/>
              </a:rPr>
              <a:t>Dr. Lars Dietrich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64182"/>
                </a:solidFill>
                <a:latin typeface="Candara"/>
                <a:ea typeface="Candara"/>
                <a:cs typeface="Candara"/>
                <a:sym typeface="Candara"/>
              </a:rPr>
              <a:t>Experimental Advisor</a:t>
            </a:r>
            <a:endParaRPr sz="1400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4182"/>
                </a:solidFill>
                <a:latin typeface="Candara"/>
                <a:ea typeface="Candara"/>
                <a:cs typeface="Candara"/>
                <a:sym typeface="Candara"/>
              </a:rPr>
              <a:t>Biological Sciences</a:t>
            </a:r>
            <a:endParaRPr sz="1100">
              <a:solidFill>
                <a:srgbClr val="36418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6418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6418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127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364182"/>
                </a:solidFill>
                <a:latin typeface="Arial"/>
                <a:ea typeface="Arial"/>
                <a:cs typeface="Arial"/>
                <a:sym typeface="Arial"/>
              </a:rPr>
              <a:t>Dr. Arvind Narayanaswamy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64182"/>
                </a:solidFill>
                <a:latin typeface="Candara"/>
                <a:ea typeface="Candara"/>
                <a:cs typeface="Candara"/>
                <a:sym typeface="Candara"/>
              </a:rPr>
              <a:t>Thermal Control Systems Advisor</a:t>
            </a:r>
            <a:endParaRPr sz="14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127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4182"/>
                </a:solidFill>
                <a:latin typeface="Candara"/>
                <a:ea typeface="Candara"/>
                <a:cs typeface="Candara"/>
                <a:sym typeface="Candara"/>
              </a:rPr>
              <a:t>Mechanical Engineering</a:t>
            </a:r>
            <a:endParaRPr sz="1100">
              <a:solidFill>
                <a:srgbClr val="36418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127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6418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127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6418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364182"/>
                </a:solidFill>
                <a:latin typeface="Arial"/>
                <a:ea typeface="Arial"/>
                <a:cs typeface="Arial"/>
                <a:sym typeface="Arial"/>
              </a:rPr>
              <a:t>Dr. David Vallancourt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64182"/>
                </a:solidFill>
                <a:latin typeface="Candara"/>
                <a:ea typeface="Candara"/>
                <a:cs typeface="Candara"/>
                <a:sym typeface="Candara"/>
              </a:rPr>
              <a:t>Electrical Systems Advisor</a:t>
            </a:r>
            <a:endParaRPr sz="14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64182"/>
                </a:solidFill>
                <a:latin typeface="Candara"/>
                <a:ea typeface="Candara"/>
                <a:cs typeface="Candara"/>
                <a:sym typeface="Candara"/>
              </a:rPr>
              <a:t>Electrical Engineering</a:t>
            </a:r>
            <a:endParaRPr sz="1100">
              <a:solidFill>
                <a:srgbClr val="36418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6418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6418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6418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1" name="Google Shape;371;p52"/>
          <p:cNvSpPr txBox="1"/>
          <p:nvPr/>
        </p:nvSpPr>
        <p:spPr>
          <a:xfrm>
            <a:off x="-3627" y="1531819"/>
            <a:ext cx="28572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1600">
            <a:noAutofit/>
          </a:bodyPr>
          <a:lstStyle/>
          <a:p>
            <a:pPr indent="0" lvl="0" marL="127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rgbClr val="EBEEFD"/>
                </a:solidFill>
                <a:latin typeface="Candara"/>
                <a:ea typeface="Candara"/>
                <a:cs typeface="Candara"/>
                <a:sym typeface="Candara"/>
              </a:rPr>
              <a:t>OUR TEAM</a:t>
            </a:r>
            <a:endParaRPr b="1" sz="33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72" name="Google Shape;372;p52"/>
          <p:cNvSpPr txBox="1"/>
          <p:nvPr>
            <p:ph type="title"/>
          </p:nvPr>
        </p:nvSpPr>
        <p:spPr>
          <a:xfrm>
            <a:off x="183181" y="2384829"/>
            <a:ext cx="31683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Candara"/>
                <a:ea typeface="Candara"/>
                <a:cs typeface="Candara"/>
                <a:sym typeface="Candara"/>
              </a:rPr>
              <a:t>20</a:t>
            </a:r>
            <a:r>
              <a:rPr b="0" lang="en-GB" sz="2200">
                <a:latin typeface="Candara"/>
                <a:ea typeface="Candara"/>
                <a:cs typeface="Candara"/>
                <a:sym typeface="Candara"/>
              </a:rPr>
              <a:t> students</a:t>
            </a:r>
            <a:br>
              <a:rPr b="0" lang="en-GB" sz="2200">
                <a:latin typeface="Candara"/>
                <a:ea typeface="Candara"/>
                <a:cs typeface="Candara"/>
                <a:sym typeface="Candara"/>
              </a:rPr>
            </a:br>
            <a:r>
              <a:rPr lang="en-GB" sz="4800">
                <a:latin typeface="Candara"/>
                <a:ea typeface="Candara"/>
                <a:cs typeface="Candara"/>
                <a:sym typeface="Candara"/>
              </a:rPr>
              <a:t>10</a:t>
            </a:r>
            <a:r>
              <a:rPr b="0" lang="en-GB" sz="2200">
                <a:latin typeface="Candara"/>
                <a:ea typeface="Candara"/>
                <a:cs typeface="Candara"/>
                <a:sym typeface="Candara"/>
              </a:rPr>
              <a:t> majors</a:t>
            </a:r>
            <a:br>
              <a:rPr b="0" lang="en-GB" sz="2200">
                <a:latin typeface="Candara"/>
                <a:ea typeface="Candara"/>
                <a:cs typeface="Candara"/>
                <a:sym typeface="Candara"/>
              </a:rPr>
            </a:br>
            <a:r>
              <a:rPr lang="en-GB" sz="4800">
                <a:latin typeface="Candara"/>
                <a:ea typeface="Candara"/>
                <a:cs typeface="Candara"/>
                <a:sym typeface="Candara"/>
              </a:rPr>
              <a:t>5</a:t>
            </a:r>
            <a:r>
              <a:rPr lang="en-GB" sz="2200">
                <a:latin typeface="Candara"/>
                <a:ea typeface="Candara"/>
                <a:cs typeface="Candara"/>
                <a:sym typeface="Candara"/>
              </a:rPr>
              <a:t> </a:t>
            </a:r>
            <a:r>
              <a:rPr b="0" lang="en-GB" sz="2200">
                <a:latin typeface="Candara"/>
                <a:ea typeface="Candara"/>
                <a:cs typeface="Candara"/>
                <a:sym typeface="Candara"/>
              </a:rPr>
              <a:t>faculty collaborators</a:t>
            </a:r>
            <a:br>
              <a:rPr b="0" lang="en-GB" sz="2200">
                <a:latin typeface="Candara"/>
                <a:ea typeface="Candara"/>
                <a:cs typeface="Candara"/>
                <a:sym typeface="Candara"/>
              </a:rPr>
            </a:br>
            <a:endParaRPr b="0" sz="2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aceX is targeting Tuesday, December 21 for Falcon 9’s launch of its 24th Commercial Resupply Services (CRS-24) mission to the International Space Station. Liftoff is targeted for 5:06 a.m. EST, or 10:06 UTC, from historic Launch Complex 39A (LC-39A) at Kennedy Space Center in Florida. A backup launch opportunity is available on Wednesday, December 22 at 4:43 a.m. EST, or 9:43 UTC. &#10;&#10;Following stage separation, Falcon 9’s first stage will land on the Just Read the Instructions droneship in the Atlantic Ocean. &#10;&#10;The Dragon supporting this mission previously supported CRS-22. Approximately twelve minutes after liftoff, Dragon will separate from Falcon 9’s second stage and autonomously dock to the space station on Wednesday, December 22 at approximately 4:38 a.m. EST, 9:38 UTC.&#10;&#10;A live webcast of this mission will begin about 15 minutes prior to liftoff." id="377" name="Google Shape;377;p53" title="CRS-24 Miss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4" title="Raja Chari SPOCS Handl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5"/>
          <p:cNvSpPr/>
          <p:nvPr/>
        </p:nvSpPr>
        <p:spPr>
          <a:xfrm>
            <a:off x="1926850" y="103650"/>
            <a:ext cx="3018900" cy="4936200"/>
          </a:xfrm>
          <a:prstGeom prst="bracePai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88" name="Google Shape;388;p55"/>
          <p:cNvPicPr preferRelativeResize="0"/>
          <p:nvPr/>
        </p:nvPicPr>
        <p:blipFill rotWithShape="1">
          <a:blip r:embed="rId3">
            <a:alphaModFix/>
          </a:blip>
          <a:srcRect b="32207" l="0" r="0" t="6269"/>
          <a:stretch/>
        </p:blipFill>
        <p:spPr>
          <a:xfrm>
            <a:off x="485613" y="33987"/>
            <a:ext cx="3806675" cy="507552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5"/>
          <p:cNvSpPr txBox="1"/>
          <p:nvPr>
            <p:ph idx="4294967295" type="title"/>
          </p:nvPr>
        </p:nvSpPr>
        <p:spPr>
          <a:xfrm>
            <a:off x="5081676" y="1979225"/>
            <a:ext cx="37392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820"/>
              <a:t>TLDR: </a:t>
            </a:r>
            <a:endParaRPr i="1" sz="2820"/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20"/>
              <a:t>The Electronics Broke </a:t>
            </a:r>
            <a:endParaRPr sz="282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